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5.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6.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7.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8.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9.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0.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1.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2.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3.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4.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ink/ink15.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16.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7.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8.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19.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20.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21.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22.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23.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24.xml" ContentType="application/inkml+xml"/>
  <Override PartName="/ppt/notesSlides/notesSlide76.xml" ContentType="application/vnd.openxmlformats-officedocument.presentationml.notesSlide+xml"/>
  <Override PartName="/ppt/ink/ink25.xml" ContentType="application/inkml+xml"/>
  <Override PartName="/ppt/notesSlides/notesSlide77.xml" ContentType="application/vnd.openxmlformats-officedocument.presentationml.notesSlide+xml"/>
  <Override PartName="/ppt/ink/ink26.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98"/>
  </p:notesMasterIdLst>
  <p:handoutMasterIdLst>
    <p:handoutMasterId r:id="rId99"/>
  </p:handoutMasterIdLst>
  <p:sldIdLst>
    <p:sldId id="1884" r:id="rId2"/>
    <p:sldId id="1777" r:id="rId3"/>
    <p:sldId id="1881" r:id="rId4"/>
    <p:sldId id="1795" r:id="rId5"/>
    <p:sldId id="1793" r:id="rId6"/>
    <p:sldId id="1796" r:id="rId7"/>
    <p:sldId id="1797" r:id="rId8"/>
    <p:sldId id="1798" r:id="rId9"/>
    <p:sldId id="1800" r:id="rId10"/>
    <p:sldId id="1802" r:id="rId11"/>
    <p:sldId id="1826" r:id="rId12"/>
    <p:sldId id="1801" r:id="rId13"/>
    <p:sldId id="1825" r:id="rId14"/>
    <p:sldId id="1803" r:id="rId15"/>
    <p:sldId id="1827" r:id="rId16"/>
    <p:sldId id="1804" r:id="rId17"/>
    <p:sldId id="1828" r:id="rId18"/>
    <p:sldId id="1805" r:id="rId19"/>
    <p:sldId id="1829" r:id="rId20"/>
    <p:sldId id="1809" r:id="rId21"/>
    <p:sldId id="1882" r:id="rId22"/>
    <p:sldId id="1883" r:id="rId23"/>
    <p:sldId id="1885" r:id="rId24"/>
    <p:sldId id="1886" r:id="rId25"/>
    <p:sldId id="1887" r:id="rId26"/>
    <p:sldId id="1888" r:id="rId27"/>
    <p:sldId id="1807" r:id="rId28"/>
    <p:sldId id="1830" r:id="rId29"/>
    <p:sldId id="1806" r:id="rId30"/>
    <p:sldId id="1808" r:id="rId31"/>
    <p:sldId id="1889" r:id="rId32"/>
    <p:sldId id="1891" r:id="rId33"/>
    <p:sldId id="1890" r:id="rId34"/>
    <p:sldId id="1892" r:id="rId35"/>
    <p:sldId id="1810" r:id="rId36"/>
    <p:sldId id="1811" r:id="rId37"/>
    <p:sldId id="1893" r:id="rId38"/>
    <p:sldId id="1894" r:id="rId39"/>
    <p:sldId id="1812" r:id="rId40"/>
    <p:sldId id="1813" r:id="rId41"/>
    <p:sldId id="1895" r:id="rId42"/>
    <p:sldId id="1814" r:id="rId43"/>
    <p:sldId id="1833" r:id="rId44"/>
    <p:sldId id="1834" r:id="rId45"/>
    <p:sldId id="1815" r:id="rId46"/>
    <p:sldId id="1816" r:id="rId47"/>
    <p:sldId id="1817" r:id="rId48"/>
    <p:sldId id="1835" r:id="rId49"/>
    <p:sldId id="1818" r:id="rId50"/>
    <p:sldId id="1819" r:id="rId51"/>
    <p:sldId id="1820" r:id="rId52"/>
    <p:sldId id="1821" r:id="rId53"/>
    <p:sldId id="1822" r:id="rId54"/>
    <p:sldId id="1823" r:id="rId55"/>
    <p:sldId id="1836" r:id="rId56"/>
    <p:sldId id="1824" r:id="rId57"/>
    <p:sldId id="1837" r:id="rId58"/>
    <p:sldId id="1842" r:id="rId59"/>
    <p:sldId id="1872" r:id="rId60"/>
    <p:sldId id="1843" r:id="rId61"/>
    <p:sldId id="1873" r:id="rId62"/>
    <p:sldId id="1844" r:id="rId63"/>
    <p:sldId id="1845" r:id="rId64"/>
    <p:sldId id="1846" r:id="rId65"/>
    <p:sldId id="1874" r:id="rId66"/>
    <p:sldId id="1847" r:id="rId67"/>
    <p:sldId id="1875" r:id="rId68"/>
    <p:sldId id="1848" r:id="rId69"/>
    <p:sldId id="1876" r:id="rId70"/>
    <p:sldId id="1849" r:id="rId71"/>
    <p:sldId id="1877" r:id="rId72"/>
    <p:sldId id="1850" r:id="rId73"/>
    <p:sldId id="1851" r:id="rId74"/>
    <p:sldId id="1852" r:id="rId75"/>
    <p:sldId id="1878" r:id="rId76"/>
    <p:sldId id="1853" r:id="rId77"/>
    <p:sldId id="1879" r:id="rId78"/>
    <p:sldId id="1854" r:id="rId79"/>
    <p:sldId id="1880" r:id="rId80"/>
    <p:sldId id="1855" r:id="rId81"/>
    <p:sldId id="1856" r:id="rId82"/>
    <p:sldId id="1857" r:id="rId83"/>
    <p:sldId id="1858" r:id="rId84"/>
    <p:sldId id="1859" r:id="rId85"/>
    <p:sldId id="1860" r:id="rId86"/>
    <p:sldId id="1861" r:id="rId87"/>
    <p:sldId id="1862" r:id="rId88"/>
    <p:sldId id="1863" r:id="rId89"/>
    <p:sldId id="1864" r:id="rId90"/>
    <p:sldId id="1865" r:id="rId91"/>
    <p:sldId id="1866" r:id="rId92"/>
    <p:sldId id="1867" r:id="rId93"/>
    <p:sldId id="1868" r:id="rId94"/>
    <p:sldId id="1869" r:id="rId95"/>
    <p:sldId id="1870" r:id="rId96"/>
    <p:sldId id="1871" r:id="rId9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73" autoAdjust="0"/>
    <p:restoredTop sz="88343" autoAdjust="0"/>
  </p:normalViewPr>
  <p:slideViewPr>
    <p:cSldViewPr>
      <p:cViewPr varScale="1">
        <p:scale>
          <a:sx n="109" d="100"/>
          <a:sy n="109" d="100"/>
        </p:scale>
        <p:origin x="896"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83C50B-6054-455F-90D6-FB2A8A57E03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300A597-B889-4E59-ABDD-437047D2ACAF}">
      <dgm:prSet/>
      <dgm:spPr/>
      <dgm:t>
        <a:bodyPr/>
        <a:lstStyle/>
        <a:p>
          <a:pPr>
            <a:lnSpc>
              <a:spcPct val="100000"/>
            </a:lnSpc>
            <a:defRPr cap="all"/>
          </a:pPr>
          <a:r>
            <a:rPr lang="en-US" dirty="0"/>
            <a:t>HW6 is due tonight by 11:59pm</a:t>
          </a:r>
        </a:p>
      </dgm:t>
    </dgm:pt>
    <dgm:pt modelId="{7C89342F-F0B4-4731-9E06-7410BAA11441}" type="parTrans" cxnId="{A920EB66-4E1A-4D44-8375-5349B68CCF48}">
      <dgm:prSet/>
      <dgm:spPr/>
      <dgm:t>
        <a:bodyPr/>
        <a:lstStyle/>
        <a:p>
          <a:endParaRPr lang="en-US"/>
        </a:p>
      </dgm:t>
    </dgm:pt>
    <dgm:pt modelId="{74B5C8E1-4E2C-459E-85B2-55D1610E0771}" type="sibTrans" cxnId="{A920EB66-4E1A-4D44-8375-5349B68CCF48}">
      <dgm:prSet/>
      <dgm:spPr/>
      <dgm:t>
        <a:bodyPr/>
        <a:lstStyle/>
        <a:p>
          <a:endParaRPr lang="en-US"/>
        </a:p>
      </dgm:t>
    </dgm:pt>
    <dgm:pt modelId="{A48D0B29-4241-4399-A6C3-41F5433E7A67}">
      <dgm:prSet/>
      <dgm:spPr/>
      <dgm:t>
        <a:bodyPr/>
        <a:lstStyle/>
        <a:p>
          <a:pPr>
            <a:lnSpc>
              <a:spcPct val="100000"/>
            </a:lnSpc>
            <a:defRPr cap="all"/>
          </a:pPr>
          <a:r>
            <a:rPr lang="en-US" dirty="0"/>
            <a:t>HW7 has been released.  It is due before Spring break</a:t>
          </a:r>
        </a:p>
      </dgm:t>
    </dgm:pt>
    <dgm:pt modelId="{FF49A62F-09B9-4824-860D-A57C33BFD23C}" type="sibTrans" cxnId="{ABEAD8F4-F414-45F8-8BAB-04CF35453C17}">
      <dgm:prSet/>
      <dgm:spPr/>
      <dgm:t>
        <a:bodyPr/>
        <a:lstStyle/>
        <a:p>
          <a:endParaRPr lang="en-US"/>
        </a:p>
      </dgm:t>
    </dgm:pt>
    <dgm:pt modelId="{E47BFA79-C5A5-41FE-89B6-A7D442D1BADC}" type="parTrans" cxnId="{ABEAD8F4-F414-45F8-8BAB-04CF35453C17}">
      <dgm:prSet/>
      <dgm:spPr/>
      <dgm:t>
        <a:bodyPr/>
        <a:lstStyle/>
        <a:p>
          <a:endParaRPr lang="en-US"/>
        </a:p>
      </dgm:t>
    </dgm:pt>
    <dgm:pt modelId="{FA6F86CD-E4C6-45E4-86A1-A834C01437A2}" type="pres">
      <dgm:prSet presAssocID="{2583C50B-6054-455F-90D6-FB2A8A57E038}" presName="root" presStyleCnt="0">
        <dgm:presLayoutVars>
          <dgm:dir/>
          <dgm:resizeHandles val="exact"/>
        </dgm:presLayoutVars>
      </dgm:prSet>
      <dgm:spPr/>
    </dgm:pt>
    <dgm:pt modelId="{2AF7DC3F-232B-4190-AB23-97BE275EA5BC}" type="pres">
      <dgm:prSet presAssocID="{B300A597-B889-4E59-ABDD-437047D2ACAF}" presName="compNode" presStyleCnt="0"/>
      <dgm:spPr/>
    </dgm:pt>
    <dgm:pt modelId="{9055677D-201A-4CF1-8C5B-4718A68DECB7}" type="pres">
      <dgm:prSet presAssocID="{B300A597-B889-4E59-ABDD-437047D2ACAF}" presName="iconBgRect" presStyleLbl="bgShp" presStyleIdx="0" presStyleCnt="2"/>
      <dgm:spPr/>
    </dgm:pt>
    <dgm:pt modelId="{5A9BA841-81BF-48A8-B7EB-F84F8A9EF40C}" type="pres">
      <dgm:prSet presAssocID="{B300A597-B889-4E59-ABDD-437047D2ACAF}"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a:ext>
      </dgm:extLst>
    </dgm:pt>
    <dgm:pt modelId="{04548B93-849B-41A3-A3E0-1575B4B0A34E}" type="pres">
      <dgm:prSet presAssocID="{B300A597-B889-4E59-ABDD-437047D2ACAF}" presName="spaceRect" presStyleCnt="0"/>
      <dgm:spPr/>
    </dgm:pt>
    <dgm:pt modelId="{5A5325B3-741C-4C77-AF5E-CE034C86B1FE}" type="pres">
      <dgm:prSet presAssocID="{B300A597-B889-4E59-ABDD-437047D2ACAF}" presName="textRect" presStyleLbl="revTx" presStyleIdx="0" presStyleCnt="2">
        <dgm:presLayoutVars>
          <dgm:chMax val="1"/>
          <dgm:chPref val="1"/>
        </dgm:presLayoutVars>
      </dgm:prSet>
      <dgm:spPr/>
    </dgm:pt>
    <dgm:pt modelId="{73FC2D82-F8C4-294F-AE98-162317992356}" type="pres">
      <dgm:prSet presAssocID="{74B5C8E1-4E2C-459E-85B2-55D1610E0771}" presName="sibTrans" presStyleCnt="0"/>
      <dgm:spPr/>
    </dgm:pt>
    <dgm:pt modelId="{0C95F5D4-3CC5-4D8D-BD27-16C8D312ED26}" type="pres">
      <dgm:prSet presAssocID="{A48D0B29-4241-4399-A6C3-41F5433E7A67}" presName="compNode" presStyleCnt="0"/>
      <dgm:spPr/>
    </dgm:pt>
    <dgm:pt modelId="{BB7B20E3-0E3B-4E4B-9ECE-B8F32F334FBB}" type="pres">
      <dgm:prSet presAssocID="{A48D0B29-4241-4399-A6C3-41F5433E7A67}" presName="iconBgRect" presStyleLbl="bgShp" presStyleIdx="1" presStyleCnt="2"/>
      <dgm:spPr/>
    </dgm:pt>
    <dgm:pt modelId="{C08A7AEB-4C4D-480E-899D-C8D973B4E87F}" type="pres">
      <dgm:prSet presAssocID="{A48D0B29-4241-4399-A6C3-41F5433E7A67}"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Employee badge"/>
        </a:ext>
      </dgm:extLst>
    </dgm:pt>
    <dgm:pt modelId="{10983C55-7228-40AC-87AC-7847B9E628AA}" type="pres">
      <dgm:prSet presAssocID="{A48D0B29-4241-4399-A6C3-41F5433E7A67}" presName="spaceRect" presStyleCnt="0"/>
      <dgm:spPr/>
    </dgm:pt>
    <dgm:pt modelId="{2CB5AC62-5A17-4481-94E4-356D126F59F0}" type="pres">
      <dgm:prSet presAssocID="{A48D0B29-4241-4399-A6C3-41F5433E7A67}" presName="textRect" presStyleLbl="revTx" presStyleIdx="1" presStyleCnt="2">
        <dgm:presLayoutVars>
          <dgm:chMax val="1"/>
          <dgm:chPref val="1"/>
        </dgm:presLayoutVars>
      </dgm:prSet>
      <dgm:spPr/>
    </dgm:pt>
  </dgm:ptLst>
  <dgm:cxnLst>
    <dgm:cxn modelId="{F5EF2B35-EB73-E048-AA3E-673BA81B107C}" type="presOf" srcId="{B300A597-B889-4E59-ABDD-437047D2ACAF}" destId="{5A5325B3-741C-4C77-AF5E-CE034C86B1FE}" srcOrd="0" destOrd="0" presId="urn:microsoft.com/office/officeart/2018/5/layout/IconCircleLabelList"/>
    <dgm:cxn modelId="{65481C4B-8DC5-FD4D-A549-5C8869EBE710}" type="presOf" srcId="{A48D0B29-4241-4399-A6C3-41F5433E7A67}" destId="{2CB5AC62-5A17-4481-94E4-356D126F59F0}" srcOrd="0" destOrd="0" presId="urn:microsoft.com/office/officeart/2018/5/layout/IconCircleLabelList"/>
    <dgm:cxn modelId="{A920EB66-4E1A-4D44-8375-5349B68CCF48}" srcId="{2583C50B-6054-455F-90D6-FB2A8A57E038}" destId="{B300A597-B889-4E59-ABDD-437047D2ACAF}" srcOrd="0" destOrd="0" parTransId="{7C89342F-F0B4-4731-9E06-7410BAA11441}" sibTransId="{74B5C8E1-4E2C-459E-85B2-55D1610E0771}"/>
    <dgm:cxn modelId="{2AB9E180-62BD-C14D-8716-ED17BE1F6A5A}" type="presOf" srcId="{2583C50B-6054-455F-90D6-FB2A8A57E038}" destId="{FA6F86CD-E4C6-45E4-86A1-A834C01437A2}" srcOrd="0" destOrd="0" presId="urn:microsoft.com/office/officeart/2018/5/layout/IconCircleLabelList"/>
    <dgm:cxn modelId="{ABEAD8F4-F414-45F8-8BAB-04CF35453C17}" srcId="{2583C50B-6054-455F-90D6-FB2A8A57E038}" destId="{A48D0B29-4241-4399-A6C3-41F5433E7A67}" srcOrd="1" destOrd="0" parTransId="{E47BFA79-C5A5-41FE-89B6-A7D442D1BADC}" sibTransId="{FF49A62F-09B9-4824-860D-A57C33BFD23C}"/>
    <dgm:cxn modelId="{63D7723E-1990-1D4B-AEBC-A49BE07E2D3A}" type="presParOf" srcId="{FA6F86CD-E4C6-45E4-86A1-A834C01437A2}" destId="{2AF7DC3F-232B-4190-AB23-97BE275EA5BC}" srcOrd="0" destOrd="0" presId="urn:microsoft.com/office/officeart/2018/5/layout/IconCircleLabelList"/>
    <dgm:cxn modelId="{8015B4A6-349E-7E46-88F4-5DDA5CDCF99B}" type="presParOf" srcId="{2AF7DC3F-232B-4190-AB23-97BE275EA5BC}" destId="{9055677D-201A-4CF1-8C5B-4718A68DECB7}" srcOrd="0" destOrd="0" presId="urn:microsoft.com/office/officeart/2018/5/layout/IconCircleLabelList"/>
    <dgm:cxn modelId="{ACB1112A-28FD-6444-B97C-2DA01B7297F5}" type="presParOf" srcId="{2AF7DC3F-232B-4190-AB23-97BE275EA5BC}" destId="{5A9BA841-81BF-48A8-B7EB-F84F8A9EF40C}" srcOrd="1" destOrd="0" presId="urn:microsoft.com/office/officeart/2018/5/layout/IconCircleLabelList"/>
    <dgm:cxn modelId="{C7F0A194-3061-424F-A78E-C192B72BF65A}" type="presParOf" srcId="{2AF7DC3F-232B-4190-AB23-97BE275EA5BC}" destId="{04548B93-849B-41A3-A3E0-1575B4B0A34E}" srcOrd="2" destOrd="0" presId="urn:microsoft.com/office/officeart/2018/5/layout/IconCircleLabelList"/>
    <dgm:cxn modelId="{11286926-BCE9-8643-9E94-B222D27C609A}" type="presParOf" srcId="{2AF7DC3F-232B-4190-AB23-97BE275EA5BC}" destId="{5A5325B3-741C-4C77-AF5E-CE034C86B1FE}" srcOrd="3" destOrd="0" presId="urn:microsoft.com/office/officeart/2018/5/layout/IconCircleLabelList"/>
    <dgm:cxn modelId="{748986D7-4CD6-AE41-BDAD-C531BD38961F}" type="presParOf" srcId="{FA6F86CD-E4C6-45E4-86A1-A834C01437A2}" destId="{73FC2D82-F8C4-294F-AE98-162317992356}" srcOrd="1" destOrd="0" presId="urn:microsoft.com/office/officeart/2018/5/layout/IconCircleLabelList"/>
    <dgm:cxn modelId="{64E5C3F9-1FB3-EF40-8A41-94C4AD1A6EDF}" type="presParOf" srcId="{FA6F86CD-E4C6-45E4-86A1-A834C01437A2}" destId="{0C95F5D4-3CC5-4D8D-BD27-16C8D312ED26}" srcOrd="2" destOrd="0" presId="urn:microsoft.com/office/officeart/2018/5/layout/IconCircleLabelList"/>
    <dgm:cxn modelId="{41548003-427A-964B-B025-6A739855FCB6}" type="presParOf" srcId="{0C95F5D4-3CC5-4D8D-BD27-16C8D312ED26}" destId="{BB7B20E3-0E3B-4E4B-9ECE-B8F32F334FBB}" srcOrd="0" destOrd="0" presId="urn:microsoft.com/office/officeart/2018/5/layout/IconCircleLabelList"/>
    <dgm:cxn modelId="{CE458CA6-69EA-1C42-9769-4430963AD173}" type="presParOf" srcId="{0C95F5D4-3CC5-4D8D-BD27-16C8D312ED26}" destId="{C08A7AEB-4C4D-480E-899D-C8D973B4E87F}" srcOrd="1" destOrd="0" presId="urn:microsoft.com/office/officeart/2018/5/layout/IconCircleLabelList"/>
    <dgm:cxn modelId="{7EA04A4C-E395-7D4D-A605-89F9645FA130}" type="presParOf" srcId="{0C95F5D4-3CC5-4D8D-BD27-16C8D312ED26}" destId="{10983C55-7228-40AC-87AC-7847B9E628AA}" srcOrd="2" destOrd="0" presId="urn:microsoft.com/office/officeart/2018/5/layout/IconCircleLabelList"/>
    <dgm:cxn modelId="{2E2D6CCA-9BC1-304C-8719-2D4B9752C578}" type="presParOf" srcId="{0C95F5D4-3CC5-4D8D-BD27-16C8D312ED26}" destId="{2CB5AC62-5A17-4481-94E4-356D126F59F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5677D-201A-4CF1-8C5B-4718A68DECB7}">
      <dsp:nvSpPr>
        <dsp:cNvPr id="0" name=""/>
        <dsp:cNvSpPr/>
      </dsp:nvSpPr>
      <dsp:spPr>
        <a:xfrm>
          <a:off x="709509" y="160539"/>
          <a:ext cx="2093062" cy="20930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BA841-81BF-48A8-B7EB-F84F8A9EF40C}">
      <dsp:nvSpPr>
        <dsp:cNvPr id="0" name=""/>
        <dsp:cNvSpPr/>
      </dsp:nvSpPr>
      <dsp:spPr>
        <a:xfrm>
          <a:off x="1155571" y="606602"/>
          <a:ext cx="1200937" cy="12009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325B3-741C-4C77-AF5E-CE034C86B1FE}">
      <dsp:nvSpPr>
        <dsp:cNvPr id="0" name=""/>
        <dsp:cNvSpPr/>
      </dsp:nvSpPr>
      <dsp:spPr>
        <a:xfrm>
          <a:off x="40415"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HW6 is due tonight by 11:59pm</a:t>
          </a:r>
        </a:p>
      </dsp:txBody>
      <dsp:txXfrm>
        <a:off x="40415" y="2905540"/>
        <a:ext cx="3431250" cy="720000"/>
      </dsp:txXfrm>
    </dsp:sp>
    <dsp:sp modelId="{BB7B20E3-0E3B-4E4B-9ECE-B8F32F334FBB}">
      <dsp:nvSpPr>
        <dsp:cNvPr id="0" name=""/>
        <dsp:cNvSpPr/>
      </dsp:nvSpPr>
      <dsp:spPr>
        <a:xfrm>
          <a:off x="4741228" y="160539"/>
          <a:ext cx="2093062" cy="20930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A7AEB-4C4D-480E-899D-C8D973B4E87F}">
      <dsp:nvSpPr>
        <dsp:cNvPr id="0" name=""/>
        <dsp:cNvSpPr/>
      </dsp:nvSpPr>
      <dsp:spPr>
        <a:xfrm>
          <a:off x="5187290" y="606602"/>
          <a:ext cx="1200937" cy="120093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5AC62-5A17-4481-94E4-356D126F59F0}">
      <dsp:nvSpPr>
        <dsp:cNvPr id="0" name=""/>
        <dsp:cNvSpPr/>
      </dsp:nvSpPr>
      <dsp:spPr>
        <a:xfrm>
          <a:off x="4072134" y="2905540"/>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HW7 has been released.  It is due before Spring break</a:t>
          </a:r>
        </a:p>
      </dsp:txBody>
      <dsp:txXfrm>
        <a:off x="4072134" y="2905540"/>
        <a:ext cx="343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2/26/20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0:37:44.55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definitions>
  <inkml:trace contextRef="#ctx0" brushRef="#br0">7362 6080 288 0,'0'2'107'0,"0"-2"-83"0,3 0 32 0,-3 0 10 15,3-2-9-15,0-1-1 16,-3 1-16-16,3-4-5 16,-3-2-20-16,0 0 6 0,-6 0 3 15,-3-2-4-15,-2-1 1 16,-4-2-6-16,-3 2 1 16,-3 4-3-16,-3 4 0 15,-3 3-3-15,-2 5-1 16,-1 6-3-16,0 5 1 15,-3 5 0-15,1 5 1 0,-1 6-11 16,3 0-3 0,-3 10 7-16,7 8 6 0,5 9-3 15,6 1-2-15,6-1-8 16,6-4-1-16,6-2 1 16,6-3 3-16,6-2 2 15,3-6 1-15,2-2 0 16,7-8 2-16,-3-6-3 15,3-7 0-15,3-9 1 16,2-4 2-16,4-12 3 16,3-2 4-16,-4-5-9 0,1-3-4 15,-3-2 6-15,0-6 3 16,-7-5-7-16,1 0-3 16,-9-3 3-16,0 0 0 15,-6 3 2-15,0 0 2 16,-3 5-3-1,-3 6 0-15,-3 4-4 0,0 4 1 16,-6 7 15-16,6 6 7 16,-6 7-8-16,6 6-3 15,-3 8-5-15,6 3 1 16,-3 2-2-16,0 2-1 16,-3 4 1-16,2-3-1 15,1 2 0-15,0-8 2 0,0-4-3 16,0 1 0-16,0 7 1 15,0-4 0-15,-3-7-11 16,3-4-5-16,0-4-50 16,0-6-21-16,-3-7-116 15,3-6-51 1,0-3 132-16</inkml:trace>
  <inkml:trace contextRef="#ctx0" brushRef="#br0" timeOffset="312.953">7285 6334 400 0,'-21'-11'148'0,"15"11"-115"0,3 0 37 0,3 0 10 16,0 0-21-16,3-2-4 15,3 2-21-15,6-3-7 16,3 0-15-16,6 3 3 0,6 0 5 15,-4 0-7-15,7 0-2 16,-3 0-4-16,3 0 0 16,-3 0-4-16,-1 0-2 15,1 0 0-15,-3 0-1 16,0 0 0-16,-3 0 0 16,-4 0-7-16,-2 0 0 15,0 0-41-15,-3 0-18 16,-3 0-109-16,0-2-47 15,-3-1 115-15,0 0 55 16</inkml:trace>
  <inkml:trace contextRef="#ctx0" brushRef="#br0" timeOffset="634.973">8124 6196 488 0,'-6'-8'181'0,"6"11"-141"0,0-3 16 0,0 0-2 16,0 0-17-16,3 0 1 16,3-3-8-16,0 3-4 15,3 0-14-15,0 0-5 0,3 0-1 16,3 0-1-1,3 0 0-15,0 0-6 0,0 0 1 16,2 0 0-16,1 0 0 16,0 0-27-16,0-2-11 15,0-1-56-15,0 0-25 16,-1-2 63-16,-2-3 28 16</inkml:trace>
  <inkml:trace contextRef="#ctx0" brushRef="#br0" timeOffset="904.251">8193 6331 400 0,'-6'3'148'0,"9"-3"-115"0,3 0 37 15,0 0 10 1,3 0-19-16,0 0-5 0,3 0-21 15,2 0-10-15,1 2-14 16,0-2-12-16,3 0-4 0,0 0 15 16,3 0 7-16,-3 0-21 15,-1 0-8-15,1 0-6 16,-3 0-2-16,0 0-58 0,0 0-25 16,-3 6 53-16,0-1 25 15</inkml:trace>
  <inkml:trace contextRef="#ctx0" brushRef="#br0" timeOffset="1155.678">8249 6577 420 0,'-9'13'156'0,"9"-15"-121"0,3 4 41 0,-3-2 11 16,6 0-25-16,3 0-8 15,6 0-16-15,0-2-7 16,3-1-17-16,0 1-4 0,0-1-3 16,0-2-3-16,-1 2-1 15,-2 0-3-15,0 3-1 0,0 0-19 16,-3-2-9-16,0 2-60 16,-3-3-27-16,0 0 60 15,0-5 28-15</inkml:trace>
  <inkml:trace contextRef="#ctx0" brushRef="#br0" timeOffset="5436.402">9857 5887 180 0,'12'-16'68'0,"-7"8"-52"0,4 3 28 0,-6-1 9 16,3 1 8-16,0-3 8 16,3 0-7-16,0 3-3 15,0 0-33-15,0-1 13 0,-3 1 8 0,0 2-8 16,0 1 0-16,-3-1-7 15,0 3-2-15,-3 0-11 16,0 0-1-16,-3 5-9 16,-3 3-3-16,-3 6-6 15,-3 4-2-15,-3 6-2 16,0 5 3-16,-3 0 13 16,1 0 7-16,-4 0-9 15,0 0-3-15,-3-2-5 16,3 2 1-16,-3-3-4 15,4-2 0-15,-1-3 1 16,3-2 2-16,0-3-1 16,3-3 2-16,3-2 0 15,0-1 1-15,3-2 0 0,3 0 2 16,1 0-1-16,2-3 2 16,0 1-4-16,3-1 0 15,0-3 1-15,3 4 0 16,0-1-2-16,2 0 1 15,1 1-2-15,0-1 2 16,3 3-2-16,0 0 2 16,3 2-2-16,0 1-1 15,3 2 1-15,0 6-1 16,3-3 0-16,0-1 0 16,-1 4 0-16,4 2 0 15,0 0 0-15,3-2 0 16,0-1 0-16,-1 1 0 15,1-3 0-15,0 0 0 16,-3-1 0-16,-3-1 0 0,0-1 0 16,-3-2 0-16,-1-4 0 15,-2 1 0-15,-3 0 0 16,0-2 0-16,-6-1 0 16,3-2 0-16,-6-3-16 15,0 0-4-15,0 0-56 16,-6-6-21-1,-6-2 54-15</inkml:trace>
  <inkml:trace contextRef="#ctx0" brushRef="#br0" timeOffset="7563.99">10830 6067 324 0,'-3'-6'123'0,"0"4"-95"0,0-4 36 16,3 4 11-16,0-1-11 15,0 0-3-15,-3 1-15 16,3-1-6-16,-3 1-22 16,0-1 4-16,3 3 5 0,-3 0-15 15,3 3-6-15,-3 2 9 16,3 5 4-16,-3 4-7 16,3 1-2-16,0 7-4 15,0-1-1-15,0 5-1 16,3 3 0-16,-3 3 0 0,3 5 0 15,0 0-2-15,3 3 1 16,-3 0-2-16,3-6 2 16,0-5-2-16,0-2-1 15,-3-6 1-15,3-3 1 16,-3-2-3-16,0-3 0 16,0-2-8-16,0-3-4 15,3-3-42-15,-6-5-18 16,0 0-76-16,3-8-31 15,0-8 94-15,0-5 45 16</inkml:trace>
  <inkml:trace contextRef="#ctx0" brushRef="#br0" timeOffset="8019.293">10633 6024 356 0,'-29'6'134'0,"29"-6"-104"0,-18 5 47 16,15 0 13-16,-3-2-28 16,3-1-8-16,0-2-17 0,0 0-4 15,3 0-18-15,3-2-2 16,3-1 0-16,0 1 2 0,6-4 0 15,3 1-1 1,2 0 1-16,4 2-6 16,3-2-1-16,3-1-2 0,3 1 1 15,5-3-4-15,4 0 0 16,3 0-1-16,-1 0 1 16,1 3-2-16,-3 0 2 15,-6-1-4-15,-4 1 0 16,-5 3 3-16,-3-1 1 15,-3 0-1-15,-3 3-2 16,-3 0 1-16,-4 0-1 16,-2 0-3-16,0 3 0 0,0-3-27 15,-6 0-10-15,3 3-90 16,-3-3-40-16,0 0 88 16</inkml:trace>
  <inkml:trace contextRef="#ctx0" brushRef="#br0" timeOffset="9685.306">11693 6604 360 0,'-6'0'134'0,"6"-3"-104"0,0 3 36 0,0 0 8 15,0 0-20-15,0 5-4 0,0-5-20 16,0 6-9-16,0-6-12 16,6 5 0-16,0 0 4 0,0 3-1 15,0 0 3-15,-3 0-4 16,0 3 1-16,-3-1-3 15,0 1 0-15,-3 2-5 16,-3 0-3-16,-3 0-3 16,0 1 1-16,-3-1-1 15,0 0 0-15,-3-2 2 16,3-3 0-16,1-3 0 16,2-2 2-16,3-3-52 15,6-6-23-15,6-7-137 16,8 0-59-1,10-6 139-15</inkml:trace>
  <inkml:trace contextRef="#ctx0" brushRef="#br0" timeOffset="10985.582">12407 6096 360 0,'-3'-6'134'0,"3"4"-104"0,0 2 42 0,0 0 12 16,0 0-21-16,0 0-6 15,0 0-16-15,-3 2-3 16,3-2-22-16,-3 3 0 0,3 2 0 16,0 3-13-16,0 6-5 15,0 1-5-15,0 4 1 16,0 2 2-16,0 6 2 0,0 2 14 16,3 5 7-16,-3 3-9 15,3 5-6 1,0-5 0-16,0-5-1 0,-3 0-1 15,0-6 1 1,0-4-2-16,0-4 2 16,0-5-2-16,0-2 2 0,0-6 0 15,0-2 3-15,0-11 1 16,-3-8-1 0,3-8-1-16,-3-8-3 15,0-2-2-15,0-3 1 16,0 3 1-16,-3-3-1 15,3 2-1-15,-2 3-2 16,2 3 1-16,0 0 1 0,3 5 2 16,0 1 1-1,0 4 1-15,0 3-2 0,0 3-2 16,0 5 1-16,3 0-1 16,0 5 0-16,2 3 0 15,1 6 0-15,6 2 0 16,0 2 0-16,3 4 0 15,0 1 0 1,0 4 0-16,3-1 0 0,0 4 0 16,5-1 0-16,1 3 0 15,3-1 0-15,3 4 0 16,0-1 0-16,2 3 0 16,-2-2 0-16,0-1 0 15,0-2 0-15,-4-3 0 0,-2-2 0 16,0-1 2-16,-6-2-1 15,0-3-1 1,-3-2 1-16,-1-3-1 0,-5-3 0 16,3 1 2-16,-3-6-1 15,-3-3-1-15,0-5 1 16,0-3-1-16,-6-4 0 16,3-7 0-16,-3-4 0 15,0-6 0-15,-3-2 0 16,0-1 0-16,-3-2 0 15,0 0 0-15,0 0 0 16,3 3 0-16,-3-3 0 16,3 2 0-16,-3 1 0 15,3 0 0-15,-3 2 0 0,3 3 0 16,0 2 0-16,3 3 0 16,0 3 0-16,0 5 0 15,0 3 0-15,0 0 0 16,0 0 0-16,0 5 0 15,-2 3 0-15,2-1 0 16,0 4-38-16,0 2-14 16,2 8-104-16,4 5-46 15,0 5 105-15,9 1 52 16</inkml:trace>
  <inkml:trace contextRef="#ctx0" brushRef="#br0" timeOffset="11333.165">13250 6577 564 0,'0'-2'211'0,"6"2"-164"0,-3 2 20 16,-3-2-3-16,5 3-32 0,1-3-7 16,0 3-15-1,0-1-7-15,0 6-2 0,3 0-1 16,-6 0 0-16,0 3 0 16,-3-1 0-16,-3 1 0 15,-3-1 0-15,-6 4 0 16,0-1-7-16,-2 0 0 15,-4 3-85-15,0 0-36 16,-3 0 65 0,3-6 34-16</inkml:trace>
  <inkml:trace contextRef="#ctx0" brushRef="#br0" timeOffset="14005.087">14074 6157 168 0,'-3'5'66'0,"3"0"-52"0,0-5 10 15,0 0 2-15,3 3-9 16,-3 2-2-16,3 0 7 0,3 1 5 16,-3 2-14-1,0-3 15-15,0 3 6 0,0 2 8 0,0 4 7 16,0 2-14-16,0 2-3 15,0 3 3-15,0 3 4 16,0 2-5-16,0 4-3 16,0-1-9-16,0-3-1 15,0 1-3-15,0-4 0 16,0-4 0-16,3 2 7 16,-3-2-5-1,-1-6-6-15,1 0-3 16,-3-5-14-16,3 0-3 15,-3-3 23-15,0 1 12 16,0-6-10-16,0-3-2 16,0-2-9-16,0-3 0 0,0-8-3 15,0-5 0-15,-3-8-3 16,3-6 1-16,-3-5-2 16,3 1-1-1,-2-1 1-15,2-2-1 0,0 2 0 16,2 0 0-16,1 1 0 15,3-1 0-15,0 0 0 16,3 1 0-16,0-1-3 16,0 6 2-16,0 2 1 15,3 8 2-15,-3 3-1 16,3 2-1-16,0 6 1 16,3 2-1-16,-1 6 0 0,1 3 0 15,0 2 0-15,0 7 0 16,0 9 0-16,3 3 0 15,-3 2 0 1,0 5 0-16,-3 1 0 16,-4-1 0-16,1 1 0 0,-6-3 0 15,-3 2 0-15,-3-2 0 16,-3-3 0-16,-2 0 0 16,-4 0 0-16,-3-2 0 15,-6-6 0-15,0 0 0 16,0-2 0-16,0-3 0 15,1-3 0-15,-1-2 0 16,3-3 0-16,3 0 0 0,3 0-3 16,3 0 2-16,3-3 1 15,3 1 2-15,0 2-1 16,3 0-1-16,0 0 1 16,6 0-1-16,3 5 0 15,3 0 0-15,0 3 0 16,6 3 0-1,0 2 0-15,2 5 0 16,1 1 0-16,0 5 0 0,0 0 0 16,0-1 0-16,0 1 0 15,2 0 0-15,-2-3 0 16,0 0 0-16,-3-5 0 16,-3 0 0-16,0-3 0 15,-3-2 0-15,0-1 0 16,-3-4 0-16,-4 2 0 15,-2-3 0-15,0-2 0 16,-3-3 0-16,0 0 0 16,0 0-49-16,0 0-21 15,0 0-111-15,3 0-47 16,0-6 118-16,0 1 57 16</inkml:trace>
  <inkml:trace contextRef="#ctx0" brushRef="#br0" timeOffset="14349.305">14845 6585 512 0,'-6'-2'192'0,"9"9"-149"0,-3-7 23 16,0 3 1-16,0-3-23 15,3 5-5-15,0 1-14 16,0 2-5-16,0 0-12 16,0 2-5-16,0 1 0 0,-3-1-2 15,0 1-1-15,-6 2 1 16,0 3-1-16,-6 0 0 0,0 5 0 15,-6-2-14 1,6-4-5-16,0-1-52 16,-2-4-23-16,-10 6 48 15,0-8 23-15</inkml:trace>
  <inkml:trace contextRef="#ctx0" brushRef="#br0" timeOffset="18418.058">15785 6008 268 0,'-6'3'101'0,"6"0"-78"0,0-6 33 0,0 3 9 16,3-3-1-16,0 1 1 15,0-4-11-15,3-1-4 16,-3-4-28-16,3 0 9 0,-3 1 6 16,-3-3-5-16,0 2 1 15,0 0-7-15,-3 1-4 16,-3-1-6-16,0 3-2 16,-3 0-6-16,1-2 0 15,-4 4-5-15,0 4 0 16,-3 2-1-16,0 2-2 15,-3 4-2-15,0 4 1 0,-3 4 1 16,1 1 0-16,2 1 0 16,6 3 0-16,3-3-3 15,3 2 2-15,0-2-1 16,3 0 0-16,3 0 2 16,3-3 0-16,3 0-3 15,6 1 2-15,0-1 1 16,3 3 2-16,2-3-3 15,1 3 0-15,0 0 1 16,0 0 0-16,0-3 0 16,3 3 0-16,-3-3 0 15,2 3 0-15,-2 0 0 16,-3 5 0-16,0 0 0 16,-3 0 0-16,-3 3 0 15,-3 2 2-15,-3-2-1 0,-3 0 2 16,-3 0-2-16,-3-3-1 15,0-3 1-15,-3-2-1 16,-3 0 0-16,0-3 2 16,0-2-1-16,0-3 2 15,-3-5 2-15,1-1 2 16,-4-4-3-16,3-1-1 16,-6-5-1-16,3-3-2 15,0-4 1-15,3-1-1 16,-5-3 0-16,8 1 0 15,-3-1 0-15,3 3 0 0,0 0 0 16,3 3 0 0,0 0-3-16,3 2 2 15,0 3 1-15,0 0 2 0,0 6-19 16,3-1-6-16,3 3-45 16,0 0-19-16,3 5-144 15,3 3-65 1,3-2 154-16</inkml:trace>
  <inkml:trace contextRef="#ctx0" brushRef="#br0" timeOffset="19484.838">16375 6032 392 0,'-9'-2'148'0,"6"2"-115"0,-3 0 39 0,6 2 12 16,-3-2-24-16,0 0-7 15,0 0-19-15,3 0-7 16,0 0-16-16,0 0-11 0,0 0-3 15,3 3 16-15,3 2 9 16,3 0-9-16,3 3-4 0,0 0-4 16,5 3 1-16,1-1-3 15,6 1 0-15,-3 0-1 16,0 2 1-16,3 0-2 16,-1-2 2-16,-2-1-2 15,-3 1 2-15,0-1-2 16,0-2-1-16,-3 0 1 15,0 0-1-15,-4 0 0 16,1 0 2-16,-3-3 1 16,0 3 1-16,-3-2 0 15,0-1 0-15,-3 0-2 16,0 1 1-16,-3-1-2 16,0 0-1-16,-3 0 1 0,-3 3-1 15,-3 0 0-15,0 3 0 16,0-1 0-16,-3 4 0 15,-2 2 0-15,-4 2 0 16,-3-2 0 0,0 2 0-16,-3 1 0 15,0-1 0-15,1 1 0 0,2-6 0 16,3 0 0-16,3-2 0 16,0-3 0-16,0 0 0 15,6-3 0-15,3 1 0 16,0-4 0-16,1 1 0 15,2-3 0-15,0 0 0 16,0 0-38-16,3-5-16 0,0-3-134 16,3-6-57-1,0-4 126-15,14-9 63 16</inkml:trace>
  <inkml:trace contextRef="#ctx0" brushRef="#br1" timeOffset="27579.61">10663 6958 400 0,'-3'0'151'0,"-3"0"-118"0,9 0 29 0,0 3 6 16,-3-3-20-16,0 0-3 16,0 0-17-16,3 5-8 15,-3 3-11-15,0 5 0 0,0 3 4 16,-3 3-5-16,-3 5-2 16,-6 2-1-16,-3 3 1 15,-5 8 3-15,-4 8 2 16,-6 5-12-16,-6 3-4 15,-2-5 2-15,-1-3 3 16,-3-3 1-16,1-2-1 16,-1-6-2-16,0-2 1 15,1-3-1-15,2-5-2 16,3-3 0-16,0-2 0 0,7-6 3 16,5-3 0-16,3-2 3 15,6-2 1-15,3-1-26 16,3-2-11-16,3-1-102 15,3 1-44-15,3 0 91 16,-3 2 45-16</inkml:trace>
  <inkml:trace contextRef="#ctx0" brushRef="#br1" timeOffset="28835.808">8455 8162 324 0,'-3'-5'123'0,"3"-1"-95"0,-3-1 33 16,3 4 11-16,0 0-12 15,0 1-2-15,0-1-16 16,0 0-6-16,0 1-20 16,0 2-1-16,0 5 1 0,0 3-6 15,0 5-3-15,0 11-4 16,3 0-3-16,0 0 1 15,3-1 1-15,0 1-1 16,3 0-1-16,0-3 1 16,-1-5-1-16,1 0 0 15,0-6 0-15,0-2 2 0,0-2 3 16,0-4 0-16,-3-2 2 16,0-5 0-16,3-3 1 15,-3-2 2-15,0-4 4 16,3 1-15-16,-3-3-5 15,0 0 2-15,0 0 1 16,-3 3 7-16,0 3 5 16,0 4-12-16,0 4-2 15,0 4 8-15,2 6 7 16,4 3-6-16,3-1-2 16,0 4-2-16,3-1 0 15,3-3-9-15,0 4-2 16,0-6 6-16,0 0 2 15,-1-3 3-15,1-2 0 0,-3-6 0 16,0-2 2-16,-3-3-1 16,-3-3 2-16,-3-2 4 15,0-3 4-15,-3-5-4 32,-6 0 1-32,0-3-5 0,-3 0 0 0,0 3-1 15,0 0-2-15,-3 2-2 16,0 3-1-16,0 3-23 15,0 5-7-15,0 3-55 16,3 5-20-16,0 5 56 16,3 3 27-16</inkml:trace>
  <inkml:trace contextRef="#ctx0" brushRef="#br1" timeOffset="29245.363">9017 8226 492 0,'-15'-6'184'0,"9"4"-143"0,-2-1 17 0,5 3-3 16,-3 0-23-16,0 3-6 16,0 2-13-16,0 3-4 15,0 2-5-15,0 4-3 0,0 1 2 0,3 1-4 16,3 3 0-1,3-3 1-15,3 0 0 0,3-3 0 16,3-3 0-16,0-2 0 16,2-2 0-1,4-6 2-15,0-3 1 16,-3-2-1-16,0-3-2 0,-3-3-2 16,-3-2-1-16,-6-3-3 15,-3-2 1-15,-6-4 1 16,-3 4 2-16,0-1 16 15,-3 4 11-15,-3 4-26 16,0 3-12-16,3 3-28 16,3 2-10-16,3 3-101 15,6 0-45-15,6 0 102 16,3-3 48-16</inkml:trace>
  <inkml:trace contextRef="#ctx0" brushRef="#br1" timeOffset="29562.534">9157 8223 364 0,'3'8'134'0,"0"-6"-104"0,3 9 31 0,0-6 7 15,0 3-24-15,6 3-7 16,-3 2-14-16,3 0-2 16,0 1-12-16,3 1-1 0,-7-1 2 15,1-1 0-15,-3-3 2 16,0-2 2-16,0-2 2 15,-3-4 4-15,0-4 2 0,-3-4 0 16,3-4 1-16,-3-3-9 16,3-6-3-16,0-5-6 15,3-2-4-15,-3-3 0 16,3 2-1-16,0 3-3 16,-3 1 2-16,3 4-23 15,0 6-12-15,0 5-41 16,3 3-16-16,3 5 49 15,5 2 25 1</inkml:trace>
  <inkml:trace contextRef="#ctx0" brushRef="#br1" timeOffset="30083.466">9633 8273 440 0,'-6'-3'165'0,"0"-2"-129"0,1-5 37 0,2 4 6 15,0-2-23-15,-3-2-8 16,-3-1-19-16,0 1-6 16,-3-1-13-16,-3 6-2 0,0 5-1 15,-3 5-1-15,0 6-1 16,3 5-6-16,1 2-1 16,5 3 1-16,3-2 2 15,3 2-2-15,6-3-2 16,3-2-1-16,6-2 3 15,5-7-20-15,4-1-6 0,3-4 18 16,0-2 11 0,-3-8-4-16,-3-2 0 15,-4-3-6-15,1-6 0 16,-3-7 4-16,-3-3 2 16,-3-6 2-16,-3 1 0 0,-6-6 2 15,0 6 3-15,-3 2 2 16,0 3 1-16,0 2-7 15,0 6-2-15,0 5 15 16,3 6 10-16,0 2-10 16,0 5-2-16,0 6-8 15,6 5-1-15,0 2-1 16,3 6-2-16,0 5 1 0,0 6 1 16,3 5-3-16,0 2 0 15,-3-2-4-15,3 5 1 16,3-3-51-16,0-7-21 15,0-1-135 1,3-5-60-16,3-8 140 16</inkml:trace>
  <inkml:trace contextRef="#ctx0" brushRef="#br1" timeOffset="30476.417">9955 8088 556 0,'-15'-11'206'0,"9"9"-160"0,-3 2 4 0,6 0-9 0,0 0-33 15,0 0-6-15,0 2-2 16,0 4-1-16,0 2 1 16,0 0 0-16,3 2 0 0,0 3 0 15,0 3 2-15,3 3 1 16,3 2 1-16,0-3-2 15,3 1-2-15,0-1-2 16,3-2 1-16,0 0-1 16,0-5 0-16,-3-1 2 15,0 1 0-15,-4-3 6 16,-5-3 6-16,-2 0-17 16,-7 1-6-16,-3-4 25 15,-3 1 11-15,0-3-9 0,0 0-4 16,0 0-9-16,0 0-3 15,0 0-31-15,6 0-14 16,6-11-358 0,9-4 219-16,-9 4 77 15</inkml:trace>
  <inkml:trace contextRef="#ctx0" brushRef="#br1" timeOffset="31513.968">12613 7067 272 0,'-3'-6'101'0,"3"-2"-78"0,0 3 20 0,3 3 5 16,0-4-19-16,0 1-6 15,3-3 12-15,0 0 7 16,-1 0-22-16,1-2 9 0,0 2 4 16,0 2 3-16,-3-2 2 15,-3 3 0-15,0 2-2 16,0 3-11-16,-3 6-5 15,0 4-9-15,-3 6-5 16,0 5-3-16,0 6 0 16,1 5 0-16,-1 10 1 0,0 8-5 15,0 3 1-15,0 3 6 16,3-6 6 0,0-5-2-16,0-3 0 0,0-2-4 15,3-3 1-15,-3 0-4 16,3-3-2-16,0 1 0 15,3-3 1-15,0-6-1 16,0 0-1-16,0-4 1 16,0-1-1-16,0-5-7 15,0-3 0-15,0 0-57 16,0-5-24-16,0-3 42 16,3-7 24-16</inkml:trace>
  <inkml:trace contextRef="#ctx0" brushRef="#br1" timeOffset="32475.848">11973 8302 348 0,'0'-5'129'0,"-3"2"-100"0,0-2 31 16,3 2 9-16,-6 3-15 0,0 0-2 15,-3 0-14-15,0 0-6 16,-6 3-18-16,0 2 0 0,-3 3 0 16,-2 0-1-16,2 5 2 15,0 1-4-15,0 2-1 16,3-1-9-16,3 4 0 16,3-3-1-16,6 2 0 15,3-2-3-15,6 0 2 16,3 0-17-16,3-3-5 15,3 0-46-15,3-2-18 16,0-3-76-16,3-3-33 16,-1-5 103-16,4 0 49 15</inkml:trace>
  <inkml:trace contextRef="#ctx0" brushRef="#br1" timeOffset="32833.891">12080 8395 312 0,'-9'-13'115'15,"3"5"-89"-15,0 2 41 0,3 6 11 0,0 0-16 16,0 0-6-16,0 3-24 16,0 2-9-1,-3 3-14-15,3 5-4 0,0 1 1 0,3 2-3 16,0-1 0-16,6 1-1 16,0 0-2-16,3 3 1 15,0-3-1-15,3-3 0 16,0-5 2-16,3-3 1 15,-3-2 3-15,3-6 3 16,-4-2 2-16,1-3-1 0,0-3-1 16,-3-2-1-16,-6 0 2 15,-3-3 1-15,-3 3 3 16,-3-3 2-16,0 0-1 16,-3 3-12-16,0 2-4 15,-2 1-2-15,-1 2 1 16,0 5-12-16,0 0-4 15,3 3-63-15,3 6-26 16,3-1 54-16,3 0 27 16</inkml:trace>
  <inkml:trace contextRef="#ctx0" brushRef="#br1" timeOffset="33281.732">12253 8342 428 0,'-6'3'162'0,"6"-1"-126"0,3 6 18 16,0 0 2-16,0 0-23 15,2 3-4-15,1-1-13 16,3 1-3-16,0-1-7 16,0 1-2-16,0 2 2 0,-3-2-1 15,0-1 0-15,0-2-3 16,0 0-2-16,-3-2 3 15,0-4 2-15,-3-2 2 16,3-2 3-16,0-4-3 16,0-2-2-16,0-2 0 0,3-4-1 15,0-1-5 1,0-1 1-16,3-3 0 16,0 1 0-16,2-1 0 0,1 6 0 15,0 0 4-15,0 5 2 16,0 2 0-16,0 6 1 15,0 6-6-15,0 4-3 16,-3 1 1-16,0 2 0 16,0 0-2-16,2 3 2 15,-2-3 3-15,-3 3 1 16,0 0-43-16,-3 0-18 0,0-3-110 16,3 1-46-16,3-4 111 15,6-2 53-15</inkml:trace>
  <inkml:trace contextRef="#ctx0" brushRef="#br1" timeOffset="33658.513">12747 8308 496 0,'-9'-11'187'0,"6"8"-146"0,-6-2 24 0,6 5 0 0,-3 0-28 16,0 3-9-16,-3-1-21 15,0 4-9-15,3 2 0 16,-3-1 0-16,3 4 2 0,0 0 0 16,0 2 0-16,3-3 0 0,3 1 2 15,0 0-1-15,6-1-1 16,3-2 1-16,3 0-1 16,3 0 0-16,3 0 0 15,0-3 0-15,0 3 0 16,-4 0 0-16,1-3 2 15,-3 1-3-15,-3-1 0 16,-3 0-6-16,-6 1 0 16,-3-1 20-1,-3 0 13-15,-3 0-12 0,-3 3-5 16,-3-2-6-16,1-1-3 16,-4 0-17-16,3-2-9 15,0-3-41-15,3-3-18 16</inkml:trace>
  <inkml:trace contextRef="#ctx0" brushRef="#br1" timeOffset="33912.327">12869 8035 488 0,'-3'-5'181'0,"9"5"-141"0,-9 2 20 16,3-2 0-16,3 6-23 15,3 4-6-15,0 6-18 16,-1 5-9-16,1 8-2 16,0 3-5-16,0 5 0 0,-3-2 2 0,3-1 0 15,0-2 3 1,-3-1 3-16,3-1-44 16,-3-4-20-16,0-5-88 15,0-5-38-15,0 0 97 16,0-5 45-16</inkml:trace>
  <inkml:trace contextRef="#ctx0" brushRef="#br1" timeOffset="34130.773">12812 8263 476 0,'-18'2'178'0,"18"-2"-138"0,3-2 22 0,0 2-1 0,6 0-24 16,3-3-4-1,3 0-17-15,0 1-5 0,3-1-7 16,2 0-5-16,1 1-2 0,0 2-27 16,-3 0-10-1,0 0-40-15,0 0-14 16,0 0 48-16,-4 0 24 0</inkml:trace>
  <inkml:trace contextRef="#ctx0" brushRef="#br1" timeOffset="34318.261">13104 8236 272 0,'6'3'104'0,"-3"2"-81"0,0 3 60 16,0-3 23-16,0 3-20 16,0 3-7-16,0-1-23 15,-3 4-11-15,0 1-25 16,3 1-1-16,-3 3-1 0,0-3-13 0,3 0-2 16,-3-3-2-16,0 0-1 15,0 0-31-15,0-2-12 16,2-3-79-16,-2-8-34 15,6-3 79-15,0-5 39 16</inkml:trace>
  <inkml:trace contextRef="#ctx0" brushRef="#br1" timeOffset="34482.82">13142 8096 432 0,'-20'-29'162'0,"11"23"-126"0,-3-1 32 0,9 7 6 16,0 0-27-16,0 0-6 15,0 0-27-15,0 0-9 0,3 0-4 16,0 5-45-16,3 0-20 0,3 0-125 16,3 1-52-1,3-1 125-15</inkml:trace>
  <inkml:trace contextRef="#ctx0" brushRef="#br1" timeOffset="34724.401">13324 7993 540 0,'-3'-6'200'0,"9"12"-155"0,-3-9 11 0,-3 3 7 31,6 5-26-31,0 6-14 16,0 2-8-16,0 3-9 15,0 8-2-15,3 2 0 0,-3 3-2 0,0 3-2 16,0 0-2-16,-1 0-1 15,4-3-25-15,-3-5-11 16,0-6-42-16,3-2-18 16,3-11 52-1</inkml:trace>
  <inkml:trace contextRef="#ctx0" brushRef="#br1" timeOffset="35201.728">13309 8199 468 0,'-33'3'176'0,"24"-3"-137"0,1 0 24 0,8 0 3 15,0 0-26-15,5-3-5 16,4 0-17-16,3-2-6 0,6 0-7 16,0 0-4-16,0-3 0 0,0 2-1 15,0 1 0-15,-1 0 0 16,-2 2 0-16,0 0 0 15,-3 1 0-15,-3-1 0 16,0 3 0-16,0 3 4 16,-3 2 2-16,0 3-7 15,0 3-4-15,-3 7 3 0,0 1 0 16,0-1-1-16,0 3 2 16,3-2 1-16,0-1 0 15,0-2 0-15,2 0 0 16,1-5 0-16,0-1 2 15,0-4 8-15,3-1 5 16,0-5-1-16,0-3 2 16,0-2-7-16,-3-3-1 15,0-3 0-15,-3-4 0 16,0-4-4-16,-3 0-3 16,0 1 0-16,-3 2-1 15,0 0-9-15,0 3-2 16,0 2-45-16,3 3-18 15,0 3-70-15,0 3-31 16,2-1 93-16,1 3 42 16</inkml:trace>
  <inkml:trace contextRef="#ctx0" brushRef="#br1" timeOffset="35562.763">13711 8281 400 0,'3'8'148'0,"3"-5"-115"0,6 2 33 16,-3-2 7-16,0-3-15 15,5-3-4-15,1 0-17 16,0-2-8-16,3-3-17 16,0-3-10-16,-3 1-2 0,-3-1 15 15,0-2 10-15,-6 0-9 16,0 0-1-16,-6-1-7 16,-3 4 0-16,-6-3-5 15,-3 7-2-15,-3 4 0 16,-3 4 1-16,0 9-3 0,0 2 0 15,-3 3 1-15,4 3 0 16,5 2 0-16,3 0 0 16,6-3 0-16,3 1 0 15,3-1 0-15,6-2 0 16,3 0 0-16,2-3 0 16,4-2-25-16,0 0-8 15,3-4-25-15,0-1-9 16,0-9-92-16,3-5-41 0,2-5 104 15,1-3 51 1</inkml:trace>
  <inkml:trace contextRef="#ctx0" brushRef="#br1" timeOffset="36033.506">14041 8202 504 0,'-9'2'189'0,"12"1"-147"0,-3 2 20 16,3 1-2-16,0 2-30 16,0 2-8-16,3 3-14 15,0 1-6-15,0 1-1 16,0 4-1-16,0-1 0 0,-3-2-3 0,3 0 2 16,-6-3-1-16,0 1 0 15,0-4 0-15,0-2 0 16,0-3 2-16,0-2 0 15,0-8 4 1,0-6-2-16,3-2 1 16,0-3-1-16,3-5 1 15,0 0-2 1,3 0-1-16,0-1 3 16,0 4 2-16,0 5-9 0,2 2-2 15,1 6 12-15,0 2 7 16,0 6-2-16,0 5-1 15,0 5-5-15,0 3-2 16,-3 0-1-16,0 2 1 0,-3 1-2 16,0-1-1-16,-3-2-4 15,3 0 0-15,-3-3-33 16,0-2-13-16,2-3-59 16,1-3-25-16,6-8 68 15,3-7 35-15</inkml:trace>
  <inkml:trace contextRef="#ctx0" brushRef="#br1" timeOffset="36284.506">14351 7969 540 0,'-9'-11'200'0,"12"14"-155"0,-9-6 9 15,6 3-5-15,0 6-15 16,3-1 3-16,0 5-15 0,0 6-3 15,3 8-11-15,-3 5-3 0,3 8 1 16,0 6-3-16,0-1-2 16,-3-2 0-16,3-1-1 15,-3-4-5-15,2-4 1 16,1-1-36-16,0-7-13 16,0-1-81-16,0-7-36 15,6-1 89-15,0-9 41 16</inkml:trace>
  <inkml:trace contextRef="#ctx0" brushRef="#br1" timeOffset="36499.157">14306 8207 544 0,'-33'-3'203'0,"27"3"-158"0,6 0 21 0,0 0-3 0,3 0-35 16,3-2-7-16,6-1-14 15,3 0-3-15,3 1-2 16,3-1-8-16,3 0-4 0,2 1-43 16,4 2-20-16,3 0-55 15,0 0-22-15,2 0 80 16,1 0 37-16</inkml:trace>
  <inkml:trace contextRef="#ctx0" brushRef="#br1" timeOffset="36868.172">14765 8178 388 0,'5'0'145'0,"-7"0"-112"0,-4-5 52 0,3 5 15 16,0 0-31-16,-6 5-9 16,0 0-25-16,-3 0-8 15,-3 3-15 1,-3 3-3-16,0 5 1 0,-3 0-6 0,1 0-2 16,-1 2-1-16,3 1 1 15,3-3-3-15,6-1 0 16,3 1-1-16,6-2 0 15,6-4 0-15,6 1-2 16,3-1 0-16,3 1 0 16,0-1-13-16,-1 1-4 0,1-3 11 15,0 3 5-15,-3-4 4 16,-3 1 1-16,-6 0 15 16,0 0 10-16,-6 0-4 15,-3 0 0-15,-6-3-8 16,-3 3 0-16,-3-2-8 15,-3-1-3-15,-3 0-1 16,4 1-1-16,-4-4-16 16,0 3-6-16,0 1-143 15,3 2-63-15,0 0 116 16</inkml:trace>
  <inkml:trace contextRef="#ctx0" brushRef="#br1" timeOffset="38192.439">14616 7093 312 0,'-9'-5'118'0,"3"2"-92"0,3 1 28 0,3 2 8 16,0 0-7-16,0 0 3 16</inkml:trace>
  <inkml:trace contextRef="#ctx0" brushRef="#br1" timeOffset="38631.264">14607 7085 727 0,'12'6'26'0,"0"1"-9"16,5 7-6-16,1 2 0 0,6 10 0 16,0 6 1-16,3 10-2 15,2 8-1-15,7 1-1 16,6-1 0-16,8 3-2 15,4 5-1-15,0 8-1 16,2 0 0-16,-5-2-2 16,-1-1 1-1,1-10-2-15,3-3 2 16,-1-2 0-16,1 0 3 0,-7-1 1 16,1-2 1-16,-3-2 0 15,-4-1 2-15,-2-5-10 16,-3 0-2-16,-1-8-1 15,-5-2 1-15,0-1 14 0,0-2 7 16,-4-3-9-16,1-2-3 16,0-1-5-16,0-2 1 15,-3-3-2-15,-1 0 2 16,-2 1 0-16,0-1 1 16,-3-3 0-16,0 1 0 15,-3 0-2-15,0-1 1 16,-4-2-2-16,1 0-1 15,-3 0 1-15,0 0 1 16,-3 0-1-16,0-3-1 16,-3-2-6-16,0-1-4 15,-3-2-69-15,0 3-32 16,-3 2 56-16,-12-2 27 16</inkml:trace>
  <inkml:trace contextRef="#ctx0" brushRef="#br1" timeOffset="40938.528">15884 8916 344 0,'-3'-13'129'0,"-3"8"-100"0,0-6 35 0,3 6 10 0,0-1-14 15,0 1 0-15,0 0-21 16,0-1-9-16,0 4-17 16,0-1-2-16,0 3 0 0,3 0-6 15,0 5-1-15,0 6 0 16,3 2 0-16,0 8-2 16,0 9 1-16,0 7-2 15,0 2 2-15,3 1-4 16,0-3 0-16,0-3 1 15,-3-7 2-15,0-6-1 16,0-5 2-16,0-3 2 16,0-2 2-16,3-6-1 15,-1-5 1-15,4-3-6 0,0-5-1 16,3-5-2-16,0-5 0 16,0-3 2-16,0-1 0 15,0 4 0-15,0 2 2 16,0 0-1-16,0 8-1 15,-4 3-2-15,4 5 1 16,0 8-1-16,0 2 0 16,0 9 2-16,0-1 2 15,-3 1 8 1,0 2 5-16,0-2-7 0,0-4-4 16,-3 4-14-16,0-3-6 15,0 2-17-15,-3-4-6 16,3-1-54-16,-1-3-23 0,1-2 61 15,3-5 28 1</inkml:trace>
  <inkml:trace contextRef="#ctx0" brushRef="#br1" timeOffset="41282.604">16279 9181 384 0,'-3'-11'145'0,"1"8"-112"0,-4 1 36 15,3 4 9-15,-3-2-25 16,0 3-7-16,0 2-21 15,0 1-6-15,0 2-11 16,3 2-3-16,0 3 1 0,3 1-5 16,6-1-1-16,3 3 0 15,3-3 0-15,3-2 2 16,2-1 1-16,4-2 1 16,0-3 0-16,3-2 0 15,0-3 2-15,-3-5-1 16,-4-1 0-16,-2-2 3 0,0-2 5 15,-9-3-12-15,-3-1-4 16,-6-1-4-16,-6-1 1 16,-6 0 2-16,3 0 2 15,-2 3 1-15,-1 2 1 16,-3 3 4-16,3 0 5 16,3 6-69-16,3-1-28 15,6 0 41-15,6 1 23 16</inkml:trace>
  <inkml:trace contextRef="#ctx0" brushRef="#br1" timeOffset="41868.039">16699 9136 420 0,'-9'0'159'0,"6"-3"-124"0,0 0 26 15,3 3 2-15,0 3-20 16,0 2-2-16,-3 1-20 16,0 2-7-16,3 2-9 15,0 6-2-15,0-3 1 0,0 6-2 16,3-1-2-16,3-2 1 16,0 0 1-16,3-3-1 0,0-2-1 15,3-3 3-15,0 0 0 16,0-6 3-16,3-2 1 15,0-2 10-15,-1-4 4 16,1-4-14-16,0-1-5 16,-3-2-7-16,0 0-2 15,-3 0 4 1,0-1 1-16,-3 4-1 0,0 2 2 16,-3 0 1-16,0 5 0 15,-3 3 0-15,3 5 2 16,3 1-1-16,0 2-1 15,2 2 1-15,4 1-1 16,0-3 0-16,3 0 2 16,0-3-3-16,0 0 0 0,0-2-1 15,0-3 0-15,-3-3 0 16,0 1-2-16,-4-6 16 16,1 0 8-16,-3-3-7 15,-3-2-2-15,-3-3-5 16,0 0-1-16,-3 0-3 15,0 1 1-15,-3 1-4 16,3 1-2-16,-3 2-23 16,4 1-10-16,-1 2-65 15,3 0-27-15,8 3 66 16,7-1 32-16</inkml:trace>
  <inkml:trace contextRef="#ctx0" brushRef="#br1" timeOffset="42154.274">17440 8937 560 0,'-9'-10'209'0,"15"7"-163"0,-3 0 1 0,-3 3-13 16,3 0-11-16,-3 0 3 15,9 14-10 1,-3 7-8-16,0 5-8 0,0 6-1 16,0 2 1-16,0 3 0 0,0 3-16 15,0-6-6 1,0-2-25-16,0-3-7 16,-3-2-82-16,0-6-36 15,3-5 89-15,0-6 43 0</inkml:trace>
  <inkml:trace contextRef="#ctx0" brushRef="#br1" timeOffset="42650.517">17351 9138 496 0,'-27'3'184'0,"24"0"-143"0,0-6 15 0,3 3-5 15,6 0-18-15,6 0-4 16,3 0-17-16,6 0-5 15,3 0-5-15,5 0-2 0,-2 0 1 16,3 0-4-16,0 0 2 16,-1 0 1-16,-2 0 0 15,-3 0 8-15,-6 0 7 16,-3 0-14 0,-3 0-7-16,-3 0 7 0,-3 0 5 15,-6 0-4-15,0 5-1 16,0 3-6-16,0 0 1 15,0 3 2-15,0-1 1 16,0 3 1-16,0 1 0 16,3-4 0-16,2 4 0 0,4-1-3 15,3-3 2-15,3-2 1 16,3-2 2-16,3-4-3 16,0 1-2-16,0-6 15 15,-1-2 6-15,-2 0-4 16,0-3-3-16,-6-6-2 15,-3 1 1-15,-6-5-3 16,-3-1 1-16,-3 1-5 16,-3-1-2-16,-6 3 0 15,-3 6 1-15,-6 4-32 16,-2 6-12-16,-4 8-36 16,-3 6-14-16,0 4 47 15,-2 1 23-15</inkml:trace>
  <inkml:trace contextRef="#ctx0" brushRef="#br1" timeOffset="43759.942">15857 9847 444 0,'-3'-10'165'0,"3"4"-129"0,-6 1 26 16,3 5 3-16,-3 0-18 15,-3 0-5-15,-3 0-16 16,0 3-3-16,-3 5-14 15,0 5-8-15,-2 8-3 0,-4 6-2 16,3 4 3-16,0 4 0 16,6 2 1-16,3 0 0 15,6-5 0-15,3-3 0 16,9-3 2-16,3-2-8 16,6-6-3-16,6-4-35 15,9-6-16-15,2-3-16 16,4-5-5-16,0-5-60 15,-1-6-26-15,-5-2 88 16,0-3 43-16,-33 16 173 31,27-29-15-31,-10 2 0 16,-5 4-33-16,-3 4-15 16,-6 3-25-16,-3 6-10 15,-3 4-22-15,-3 6-2 0,0 6-1 16,0 4-5-16,0 6-3 15,3 0-3-15,3 2-3 16,3 1 1-16,3-1 1 16,3-2-1-16,6-2-1 15,0-4 1-15,3-2-1 16,3-8 2-16,0-3 1 16,-4-2-1-16,-2-5-2 15,0-1-2-15,-3-5 1 16,-3-2-1-16,-6-4-2 0,-3 1 0 15,-3 0 3-15,-3 3 13 16,-3-4 7-16,-3 9-23 16,0 3-8-16,-3 4-11 15,1 4-1-15,2 4-71 16,0 1-29-16,6 2 63 16,6-5 31-16</inkml:trace>
  <inkml:trace contextRef="#ctx0" brushRef="#br1" timeOffset="44363.89">16300 9937 488 0,'0'-2'181'0,"6"4"-141"0,0 1 11 16,-6-3-3-16,9 8-18 15,0 2-2-15,0 6-12 16,3 3-3-16,-3 5-7 0,0-3-4 0,0 0 1 15,-3-5-2-15,0 0 2 16,-3 0 0-16,0-6 1 16,-3-2 2-16,0 0 3 15,0-8-9-15,0 0-4 16,3-5 2-16,2-6 0 0,1-5 4 16,0-5 3-16,0-3-7 15,3-2 0-15,3-1 4 16,0 6 4-16,-3 3-3 15,0 2-2-15,3 5-3 16,-3 6 1-16,3 2-1 16,0 9-2-16,-1 2 3 15,-2 2 0 1,0 3-2-16,0 3 2 0,-3 0 1 16,0 3 0-16,-3-6 0 15,0-3 0-15,0-2 0 16,0 0 0-16,-3-2 0 15,0-6 0-15,0-3 0 16,3-2 0-16,3-6 0 16,0-2 0-16,0-3 0 0,0-5 0 15,0 5 0-15,3 0 2 16,0 3-3-16,0 2 0 16,0 3-1-16,-1 6 0 15,1 4 2-15,0 4 0 16,0 4 0-16,0 3 0 15,0 3-3-15,0 3 2 16,-3 5 7-16,-3-3 4 16,0 0-69-16,-3-2-32 15,0-1 46-15,3-2 21 16</inkml:trace>
  <inkml:trace contextRef="#ctx0" brushRef="#br1" timeOffset="44601.256">16756 10003 548 0,'-9'0'203'0,"9"3"-158"0,3 8 5 16,0-3-9-16,3 5-24 16,0 5-4-16,0 4-11 15,0 1-3-15,2 1 0 16,-2 3-2-16,3-1 1 0,-3 1 4 15,0-4 1-15,3 1-39 16,-3-3-17-16,0-2-109 0,0-6-44 16,-3-5 106-16,0-5 52 15</inkml:trace>
  <inkml:trace contextRef="#ctx0" brushRef="#br1" timeOffset="44874.81">16845 9972 456 0,'-9'-19'170'0,"12"11"-132"0,6-10 31 0,0 12 6 16,3-2-28-16,3 1-6 15,3 1-14-15,-1 4-3 16,7 4-13-16,-3 4-4 0,-3 4-1 16,0 3-1-16,-6 3 2 0,-6 0-2 15,-3 3 0-15,-9 2-1 16,-3 3 0-16,-6-3-2 15,-3 0 1-15,-3-5-7 16,0 0 1-16,0-6-30 16,1-2-11-16,2-3-48 15,6-5-18 1,6-2 57-16,6-6 28 16</inkml:trace>
  <inkml:trace contextRef="#ctx0" brushRef="#br1" timeOffset="45215.892">17128 9964 460 0,'-3'0'173'0,"3"5"-135"0,-3 0 19 0,3 1-1 16,0 2-23-16,-3 5-4 16,0 5-8-16,0 1-2 15,0 2-10-15,3 0-3 0,3 0-2 16,0-2 0-16,3-1 0 15,3-2 4-15,6-5 3 16,2-3-11-16,1-6-4 16,3-2-3-16,3-5 1 15,-6-3 2-15,-3-2-1 16,-3-4 19-16,-3-2 10 16,-9-2-12-16,-3-3-6 15,-6 0-4-15,-3 2 0 16,-3 1-1-16,0 2-1 15,-3 5-13-15,3 6-6 16,3 5-56-16,3 0-24 0,3 3 51 16,6-3 24-16</inkml:trace>
  <inkml:trace contextRef="#ctx0" brushRef="#br1" timeOffset="45598.814">17571 9895 524 0,'-9'-13'195'0,"9"10"-152"0,-6-2 15 15,3 2-3-15,-3 3-35 16,0 0-8-16,-3 3-8 0,-2 2-4 16,-1 3 1-1,-3 3-1-15,0-1 0 0,3 3 0 16,0 1 0-16,6-1 0 0,3 3 0 15,3-3 2-15,3 3 1 16,6 0-1-16,0 2-2 16,3-2 5-16,0 0 4 15,0 0-12-15,-3 0-2 16,0-3 0-16,-6 0 2 16,-3 0 0-16,-3 1 1 0,-6-4 13 15,0 1 7-15,-6-3-22 16,0-3-11-16,0-2-9 15,-3-6-3-15,3-2-80 16,3-6-36-16,6-5 70 16,4-5 38-16</inkml:trace>
  <inkml:trace contextRef="#ctx0" brushRef="#br1" timeOffset="45939.418">17616 10025 316 0,'3'18'121'0,"6"-13"-95"0,9 1 42 16,-6-1 14-16,2-2-20 16,7-1-3-16,3-2-21 0,0-2-6 15,-3-4-19-15,-3 1-1 0,-4-3 1 16,-5 0 2-16,-3 0 0 16,-6-2 1-16,-6-1 0 15,-9 6-8-15,-5 5-3 16,-4 5-3-16,-3 6-2 15,0 2 9-15,3 3 4 16,4 0-4-16,5 2-1 16,3 1-2-16,6-3 1 15,6-1-2-15,6-1 2 16,6-4-2-16,9 1 0 16,5-3-3-16,4-3-2 15,3-2-28-15,-3-3-11 16,-1-8-155-16,7-5-66 15,3-9 125-15,-1-4 65 16</inkml:trace>
  <inkml:trace contextRef="#ctx0" brushRef="#br1" timeOffset="46566.298">18303 9773 384 0,'-9'-29'145'0,"9"11"-112"0,0-6 36 16,3 19 9-16,0-1-9 15,0 1 1-15,-3 0-22 16,0 2-9-16,0 3-22 16,0 5-4-16,3 11 0 0,-3 3-5 15,3 7 0-15,0 6-4 16,3 10-1-16,0 6-1 0,3 2-2 16,0-2 1-16,0-3-1 15,-3-3-22-15,0-5-10 16,0-5-46-16,0-8-17 15,-3-3 49-15,-3-5 24 16</inkml:trace>
  <inkml:trace contextRef="#ctx0" brushRef="#br1" timeOffset="46780.563">18140 9990 496 0,'-27'-13'187'0,"21"10"-146"0,3-2 20 0,3 5-3 15,6-3-27-15,3-2-7 16,6 0-17-16,9 0-7 16,5-1 0-16,4 1-1 0,3 2 1 0,-1-2 4 15,4 0 5-15,-3-1-60 16,-3-2-25-16,-1-2-52 16,-5-3-21-16,-3-1 80 15,-3 1 39-15</inkml:trace>
  <inkml:trace contextRef="#ctx0" brushRef="#br1" timeOffset="47197.96">18515 9715 452 0,'-15'-16'167'0,"12"16"-129"0,3 0 21 15,0 0 2-15,0 0-22 0,0 5-5 16,0 3-8-16,3 3-3 16,0 8-12-16,0 4-4 0,3 12-3 15,0 7-7 1,3 8-2-16,0 1-1 15,-1-4 4-15,4-2 18 0,-3-5 12 16,0-6-16-16,0-7-6 16,-3-6-3-16,0-3 0 15,0-4 1-15,0-6 2 16,0-3-1-16,0-8 0 16,0-5-3-16,0-5 1 15,0-3-4-15,0-8 0 16,0-2 1-16,0-1 2 15,2 1-3-15,1 5 0 0,0 2 1 16,-3 3 0 0,3 9 0-16,0 4 0 0,0 6 0 15,3 7 2-15,0 6-1 16,-3 2-1-16,3 1 1 16,-3 2 1-16,0 0-3 15,-3-2-2-15,-3-1-23 16,0-2-10-16,-1 0-54 15,-2-3-22-15,6-2 58 16,-6-6 28-16</inkml:trace>
  <inkml:trace contextRef="#ctx0" brushRef="#br1" timeOffset="47592.903">18878 10096 468 0,'-6'5'176'0,"9"1"-137"0,0-6 13 0,3 5-4 16,0-2-13-16,3-3 0 16,3 0-9-16,2-3-4 15,4 0-12-15,0-2-6 0,-3 0-3 16,0-1-6-16,-3-2 1 16,0 1 0-16,-3-1 2 15,-3-3 18-15,-6 0 12 16,-3-2-16-16,-3 3-6 15,-3 2-5-15,-3 0-1 16,-3 5-3-16,0 6 2 16,0 7 1-16,0 1 2 0,3 2-1 15,0 3 2-15,4 3-2 16,5-1 2-16,3 1-2 16,3-1-1-16,3-2 1 15,5 0 1-15,4-3-6 16,3-2-1-16,6-1-49 15,3-4-21-15,0-6-86 16,2-3-36-16,-5-5 103 16,0-5 49-16</inkml:trace>
  <inkml:trace contextRef="#ctx0" brushRef="#br1" timeOffset="48204.27">19208 10014 400 0,'-6'-5'148'0,"3"10"-115"0,0-2 37 15,3-3 10-15,3 5-23 0,0 3-8 16,0 2-20-16,0 4-6 16,0 2-13-16,0-1-2 0,3 4 2 15,-3-3-6-15,0 0-2 16,0-3 3-16,-3 0 4 16,0-2-14-16,0-3-3 15,0-3 1-15,0-2 3 16,0-3 14-16,3-6 6 15,0-2-19-15,3-2-7 0,0-6 4 16,3 0 2 0,0-2 10-16,0 2 4 0,0 2-12 15,-1 4-5 1,1 2 0-16,0 3 4 16,0 5 13-16,0 5 6 15,0 3-6-15,0 2-3 0,-3 4-4 16,0 2-3-16,0-1 1 15,0 1 1-15,-3 0-1 16,0-3 2-16,-3-2-2 16,3-3-1-16,-3-3 1 15,3 1 1-15,-3-6-1 16,6 0-1-16,0-6-2 16,0-2 1-16,0-5-1 15,3-3 0-15,-1-2 2 0,4-1 0 16,0 1-3-16,0 2 2 15,0 3 1-15,0 5 2 16,-3 2 1-16,3 6 3 16,0 6-1-16,0 2 2 15,-3 2 0-15,-1 6 1 16,1 0 0-16,-3 2 0 16,0-2-4-16,0 0-1 15,-3-3-1-15,0-2-2 16,0-3-2-16,3 2 1 15,-3-2-59-15,0 0-26 16,0 0 43-16,0-2 21 16</inkml:trace>
  <inkml:trace contextRef="#ctx0" brushRef="#br1" timeOffset="49929.22">16140 6929 320 0,'-9'-8'121'0,"9"0"-95"0,0-2 36 16,0 4 9-16,-3 1-11 15,6 0-2-15,-3-1-20 0,0 1-9 16,0 3-16-16,3 2-4 0,-3 0 1 16,0 0-4-16,6 13 2 15,3 3-3-15,2 5 2 16,7 3-4-16,6 2 0 16,9 1-3-16,8 2-1 15,7 2 3-15,6 6 1 16,-1 3-1-16,4 2-2 15,2 1 1-15,4-1-1 16,8-2 0-16,1-8 0 16,-1-3 0-16,-2-3 2 15,2-5-1-15,6-5-1 16,4-5 3-16,-4-1 0 16,-2-4 1-16,-10-1 0 0,-5-2-2 15,-4-6 1-15,-2 0 0 16,-4 1 1-16,-2-1 0 15,-3-2 0-15,-7-1-2 16,-2 1 1-16,-6 0 0 16,-3 0 1-16,-4-1 0 15,-5 1 0-15,-6 2-2 16,0 1-2-16,-3-1 1 16,-3 0-1-16,0 1-9 15,0-1-2-15,-3 0-60 16,-3 1-26-16,3-1 48 15,-9-5 24-15</inkml:trace>
  <inkml:trace contextRef="#ctx0" brushRef="#br1" timeOffset="52902.886">18464 7371 300 0,'-9'8'112'0,"9"-11"-87"0,3 1 46 15,-3 2 14-15,3-6-13 16,3 1-3-16,0-6-17 15,0 1-5-15,0-3-27 16,-3-1 2-16,0 1-1 0,-3 3-11 16,0-1-6-16,-3 3 13 15,-3 0 5-15,-3 5-8 16,-6 3-5-16,-6 6-9 0,0 4 0 16,-2 6-2-16,2 3 0 15,0-1-16-15,6-2-8 16,3 0 18-1,6-3 10-15,6 0-1 0,9-2-2 16,3 0-5-16,6-1-1 16,0 1 1-16,6-1 4 15,-1 1 1-15,1 2 1 16,0-2 0-16,-3 2 2 16,-3-2-1-16,-3-1-1 15,-3 1 1-15,-7-3 1 16,-2 2 3-16,-6-2 4 15,-2 0-4-15,-4 3-3 0,-3-3-4 16,-3 0 1-16,-3-3-1 16,0 0 0-1,-3-5 2-15,3 0 0 0,4 0-5 16,2-2-1-16,3-4-59 16,6 1-26-1,3-3 46-15,15 0 24 0</inkml:trace>
  <inkml:trace contextRef="#ctx0" brushRef="#br1" timeOffset="53312.078">18643 7450 356 0,'-3'11'134'0,"3"-6"-104"0,6 0 34 0,0-2 6 15,3 0-17-15,5-1-4 16,4-2-15-16,9 0-6 15,-3-2-16-15,0-4-1 0,-1-1 2 16,4-4-5-16,-6 0 0 16,-3 1 0-16,-3-1 0 15,-6-2 0-15,-3 0 0 16,-3 0-2-16,-6-1 1 16,-3 4-2-16,-6 2 0 15,-3 5-6-15,-3 6 1 16,-3 5 0-16,-3 2 0 15,7 4 0-15,2 1 0 16,3 1-3-16,3 0 2 16,6 0 5-16,6 0 5 15,3-3-10-15,6 0-3 0,3-2 2 16,3 2 2-16,2-2-4 16,1-3-1-16,0 0-38 15,0-3-14-15,0-2-68 16,0-6-27-16,2-5 79 15,1-8 38-15</inkml:trace>
  <inkml:trace contextRef="#ctx0" brushRef="#br1" timeOffset="53745.342">19044 7268 388 0,'-8'-6'145'0,"5"4"-112"0,3 2 32 0,0 0 6 16,3 5-16-1,2 3-5-15,1 5-22 16,0 3-7-16,3 3-13 0,0 2 1 0,0-3 2 16,3 1-6-16,-3-1-1 15,0 1-4-15,0-3-1 16,-3-3 3-16,0-2 1 16,-3-3-1-16,0-3 1 15,-3-5-2-15,6-3 2 16,-3-5-2-16,3-2-1 15,0-4 1-15,2-4-1 16,1-6 0-16,0 0 0 0,0 0 0 16,3 3 0-1,0 3-3-15,0 5 2 0,-3 2 5 16,3 6 5-16,-3 5-10 16,3 5-1-16,-3 6 12 15,2 4 5-15,-2 4-21 16,0 2-7-16,0-2 17 15,0 2 10-15,-3-3-15 16,0 1-7-16,3-3-24 16,-3 0-7-16,0-3-55 15,0-5-22-15,3-8 59 16,3-6 29-16</inkml:trace>
  <inkml:trace contextRef="#ctx0" brushRef="#br1" timeOffset="53999.661">19446 7064 520 0,'-6'-11'195'0,"9"14"-152"0,-3-3 17 0,0 0-4 16,3 3-33-16,0 2-7 15,3 3 0-15,0 3 3 16,3 2-9-16,0 3-6 0,0 5 0 15,3 5-3-15,0 3 2 16,0 3-4-16,-3 0 0 16,0 2-28-16,-1-5-10 15,-2-5-41-15,0-3-14 0,0-5 50 16</inkml:trace>
  <inkml:trace contextRef="#ctx0" brushRef="#br1" timeOffset="54213.443">19464 7247 428 0,'-27'-11'162'0,"21"6"-126"0,3-1 34 16,6 6 6-16,0-5-27 16,6-3-7-16,6 0-21 15,6-2-6-15,3 2-9 16,3 0-8-16,-1 3-2 0,4 2-40 15,-6 3-16-15,0 3-75 16,-6-1-31-16,-3 6 87 0,-1 3 41 16</inkml:trace>
  <inkml:trace contextRef="#ctx0" brushRef="#br1" timeOffset="54558.034">19729 7321 360 0,'6'10'134'0,"-3"-7"-104"0,6 0 36 0,0-1 10 15,0-2-12-15,0 0-3 16,3-5-17-16,-4 0-7 16,4-3-21-16,0-3-3 0,0 1 0 15,-3-4-12-15,0 1-4 16,-3-5 16-16,-3 4 10 16,-3 1-7-16,-3 3-1 0,0 2-9 15,-3 2-4 1,-3 6-1-16,-3 3-1 0,0 2 0 15,0 3 0-15,1 3-3 16,2 2 2-16,3 5-1 16,3 1 0-16,6-3 2 15,3 2 2-15,3-2-3 16,-1 0-2-16,7-3-3 16,3-2-1-16,3-3-38 15,3-3-18-15,3-5-42 0,-1-5-19 16,4-3 66-16,-3-5 30 15</inkml:trace>
  <inkml:trace contextRef="#ctx0" brushRef="#br1" timeOffset="54974.278">20104 7180 360 0,'-12'-10'134'0,"9"10"-104"0,0-3 45 0,3 3 13 15,0 0-28-15,3 3-10 16,0 0-18-16,3 2-6 15,0 3-15-15,0 2-2 0,0 4 1 16,0 1-2-16,0 4 1 16,3 5-3-16,-3-3-1 15,0-3-3-15,-3 1-2 16,0-6 1-16,0-2 1 0,0-3-1 16,0-3 2-16,-3-5-4 15,0-3-2-15,0-2 10 16,3-3 8-16,0-5-8 15,2-3-1-15,1-2-4 16,0-4 1-16,3 4-2 16,0-1-1-16,3 6 1 15,-3 0-1-15,0 2 0 16,3 3 2-16,-3 6-1 16,3 2 2-16,-3 2-2 15,0 6-1-15,0 3 1 16,-1 2-1-16,1 3-18 15,-3 2-5-15,0-2-13 16,0 0-3-16,0 0-69 16,0-3-32-16,3-5 73 0,3-5 34 15</inkml:trace>
  <inkml:trace contextRef="#ctx0" brushRef="#br1" timeOffset="55245.771">20613 7196 452 0,'-9'-13'167'0,"6"8"-129"0,-6 0 24 0,9 5 1 15,-6 0-22-15,0 0-4 16,-3 2-6-16,0 3 0 0,-3 3-17 16,1 3-17-16,2 5-6 15,0 2 2-15,3 4 1 16,3 1 4-16,3-1 1 15,3-4 1-15,6 1 0 0,3-4 4 16,5-1 2-16,4-4-44 16,3-7-19-16,3-3-73 15,0-5-32-15,2-6 82 16,1-2 43-16</inkml:trace>
  <inkml:trace contextRef="#ctx0" brushRef="#br1" timeOffset="55612.166">20827 7225 384 0,'-9'6'143'0,"9"-4"-112"0,3 1 34 0,-3-3 6 15,6 0-18-15,3 0-6 16,3-3-12-16,6-2-5 16,0 0-16-1,3-3 2-15,-1-3 2 0,-2 1 3 16,0 2 2-16,-3 0-8 0,-6 0-4 15,-3-3-2-15,-3 3-1 16,-6 0-4-16,-6 3-3 16,-3 0 0-16,-3 5-1 15,-3 2 0-15,-2 6 0 16,2 6 0-16,3 2 0 16,3 2 0-16,3 3 2 0,3-2-1 15,6 2 2-15,6 0 0 16,6-5 1-16,6-3-2 15,6-5 1-15,2-5-4 16,4-6-2-16,-3-2-40 16,3 0-19-16,2-3 32 15,7 0 14-15</inkml:trace>
  <inkml:trace contextRef="#ctx0" brushRef="#br2" timeOffset="69678.042">6011 11038 204 0,'0'-5'77'0,"0"5"-60"0,3 0 39 16,-3 0 14-16,0 0-8 15,0 0 1-15,0 0-18 16,0 0-7-16,0 5-22 15,0 3 3-15,0 0 2 0,0 5-5 16,0 0 1-16,-3 6-8 16,0 5-3-16,0 7-1 0,-3 9 1 15,0 10-1-15,0-2 2 16,0 2 0-16,-2 0 1 16,-1-5 0-1,-3-5 0-15,3-3-2 0,0-2-1 16,0-4 1-1,0-2 3-15,0-2 0 0,0-3 0 16,3-6-3-16,0-2-1 16,0-5-1-16,3-6 2 15,0-5 1-15,0-5 3 16,3-6-3-16,0-2 1 16,0-6-3-16,3-2 0 15,0-3-3-15,0-5 1 16,3-5-2-16,0-11 2 0,3-5-2 15,3-3 2-15,0 0-2 16,0 8-1-16,0 2 3 16,0 6 0-16,0 6 1 15,-1 2 0-15,-2 2-7 16,3 3 0-16,-3 3-1 16,3 3 2-16,-3 2-1 15,0 5 1 1,0 1 2-16,3 4 0 0,3 4 13 15,0 4 6-15,-1 4-9 16,4 4-6-16,0 3-2 16,0 3 0-16,3 3-1 15,0 5-1-15,2 5 1 16,-2 5-1-16,0 6 0 16,-3 2 2-16,0 0-1 0,0-2-1 15,0 0 1-15,-4-8 1 16,1-1-1-16,-3-4-1 15,0-3 1-15,-3-3 1 16,3-3-1-16,-3-2 2 16,0-3-2-16,-3-2 2 15,0 0-4-15,0-4 0 16,0-1-1-16,-3-1 0 16,0-2-9-16,-3-3-3 15,0 0-61-15,0-3-28 16,-6 0 53-1</inkml:trace>
  <inkml:trace contextRef="#ctx0" brushRef="#br2" timeOffset="69973.251">5970 11443 344 0,'-21'-3'129'0,"12"6"-100"0,0-3 24 16,9 0 5-16,0 0-1 15,3 2 3-15,3-2-20 16,3 3-9-16,6-3-18 0,2 0 2 0,7 0 5 16,0 0-5-16,3-3 0 15,0 3-9-15,-1 0-2 16,1 0-7-1,3 0 0-15,0-2-45 16,2-4-21-16,-2 1-114 0,3-5-51 16,-3-6 118-16,-3-6 61 15</inkml:trace>
  <inkml:trace contextRef="#ctx0" brushRef="#br2" timeOffset="70348.608">6731 11310 388 0,'-14'3'145'0,"11"-3"-112"0,3-3 27 16,0 3 8-16,6 0-18 15,0 0-2-15,5-2-16 16,4-1-8-1,6 0-13-15,3 3 1 0,3 0 2 0,3 3 4 16,-1 0 3-16,-2 2-18 16,6 0-6-16,-3 1-1 15,2-1 1-15,-2-2 0 16,-3-1-1-16,0 1 14 16,-4 0 7-16,-2-3-21 15,-3 0-11-15,-3 0 7 16,-3 0 3-16,-3 0 6 0,-3-3 2 15,-3 0-63-15,-3-2-27 16,0 0-106 0,0-3-46-16,-3 0 125 15</inkml:trace>
  <inkml:trace contextRef="#ctx0" brushRef="#br2" timeOffset="70722.72">7026 11213 472 0,'-15'-6'178'16,"21"9"-138"-16,-3-3 17 0,0 0-2 0,3 0-26 16,3 0-3-16,3 0-10 15,3 0-2-15,3 0-8 16,3 3 0-16,2 2 4 0,1 0 0 16,0 3 2-16,-3 0-11 15,0 3-5-15,-4 2-1 16,-2 0 3-16,-3 0-1 15,-3 3-1-15,-3 0-2 16,-6 3 1-16,-3-1 25 16,-6 3 11-16,-3 0-13 15,-3-2-5-15,-2-1-6 16,-1 1 0-16,-3-3-2 16,3 0 0-16,0-3-3 0,3 0 1 15,0-2-2-15,4-1-1 16,-1-2-2-16,3 0-1 15,3-3-31 1,3 1-13-16,3-6-71 16,9-3-31-16,9-2 75 0,5-16 39 15</inkml:trace>
  <inkml:trace contextRef="#ctx0" brushRef="#br2" timeOffset="71458.778">7830 11131 480 0,'3'-11'178'0,"6"14"-138"0,-9-6 13 16,3 6-3-16,-3-3-20 15,0 0-3-15,0 5-11 16,0 5-5-16,-3 6-6 16,0 8 3-16,-3 8 2 0,-3 5-3 15,0 5-2-15,-3-2-5 16,0 0 0-16,-3-1-2 0,3-7 0 16,0-3 0-16,0-2 0 15,4-6 0 1,-1-3 0-16,3-4 0 0,0-4 0 15,3-2 0-15,0-3 0 16,3-5 0-16,0-5 0 16,0-6 0-16,3-4 0 15,0-7 22-15,3-4 10 16,0-11-14-16,3-8-6 16,2-5-7-16,4 5 0 15,-3 2-4-15,3 4 0 16,3-1 1-16,0 6 2 15,-3-1 1-15,0 6 1 16,-1 3 0-16,1 4 2 16,-3 4-1-16,0 5 0 15,-3 2-1-15,3 6 0 0,-3 2-2 16,3 9 1-16,0 1-2 16,0 7-1-16,3 2 1 15,-1 2-1-15,1 1 0 16,3 2 0-16,0 3 0 15,0 5 2-15,0 5-1 16,0 3-1-16,-4 0 1 16,1 0 1-16,0-2-3 15,0-4 0-15,-3-2 1 16,3-2 0-16,-3-6 0 16,0-2 0-16,0-6 0 15,-1 0 0-15,-2-2-5 16,0-3-1-16,3-3-28 15,-3-3-10-15,3-2-53 16,-3-5-22-16,-3-5 62 16,-3-6 29-16</inkml:trace>
  <inkml:trace contextRef="#ctx0" brushRef="#br2" timeOffset="71700.657">7737 11345 528 0,'-26'0'198'0,"26"2"-154"0,0 1 14 0,3 0-6 0,6-1-32 16,5 1-11-16,10 0 9 16,6-3 4-16,3 0-10 15,0 0-7-15,2-3-1 0,4-2-23 16,6-1-7-1,2 1-40-15,4-5-15 16,-1-1 42-16,1 0 20 0</inkml:trace>
  <inkml:trace contextRef="#ctx0" brushRef="#br2" timeOffset="72600.279">8502 11115 500 0,'-9'-3'187'0,"12"8"-146"0,0 1 4 0,0-1-6 16,3 3-18-16,0 2 0 16,3 6-8-16,-3 5-3 15,3 6-5-15,0 2-2 0,-3 3 3 16,0-1-3-1,0 1 0-15,0-3-1 0,3 0 1 16,-6-7-2-16,0-7-1 16,0 1 5-16,0-5 1 15,0-3-5-15,-3-3-2 16,0-5-3-16,0-5 0 16,-3-6 18-16,0-5 10 0,0-7-12 15,-3-9-4-15,-6-3-3 16,3 1-1-16,0-3-2 15,3 3-2-15,0-1 1 16,0 3-1-16,0 1 0 16,3 2 2-16,3 2-1 15,6 3 2-15,3 3-2 16,6 3-1-16,9 2 1 16,3 3-1-16,2 2 0 15,4 6 2-15,0 2-3 16,0 6 0-16,-1 2 1 0,-2 6 0 15,-3 2-3-15,-6 5 2 16,-3 1 1 0,-10-1 0-16,-2 4 0 15,-6-1 0-15,-9 0 0 0,-5 0 2 16,-4-2-1-16,-3-1-1 16,-3-2 1-16,0-3-1 15,0-2 0-15,1-3 2 16,2-3-1-16,6-2-1 15,3-3 1-15,3 0 1 16,3-3-3-16,6 0 0 16,6 1 1-16,3-1 0 15,6 0 0-15,3 1 0 0,3 2 0 16,5 2 0-16,1 4-3 16,0-1 2-16,0 6 1 15,0 2 2-15,-1 5-1 16,-5 3-1-16,-3 1 1 15,-3 1 1 1,-9 1-3-16,-3 3 0 0,-9-6 3 16,-3 0 1-16,-6-2 1 15,-6-4 2-15,-3-1-3 16,-2-4 0-16,-4-2-1 16,-3-3-2-16,0-2 3 15,1 0 0-15,-1-6-1 16,3 0 1-16,3-2-7 15,7 3 1-15,2-1-37 0,9-2-15 16,9-3-104-16,9-6-45 16,6-4 104-16,5-3 51 15</inkml:trace>
  <inkml:trace contextRef="#ctx0" brushRef="#br2" timeOffset="73290.985">9374 11112 540 0,'-8'-8'200'0,"10"13"-155"0,-4-7 7 0,2 2-9 15,0 5-26-15,-6 0-5 0,3 6 4 16,0 2 3-16,0 6-9 15,0 4-1-15,-3 7 1 0,-3 1-4 16,3 6-1-16,0-2-2 16,-3-1 0-16,3-2-2 15,-3 0-1-15,3-9 1 16,0-1 1-16,0-7-1 16,0-1 2-16,3-4 0 15,0-4 3-15,3-6-3 16,0-6 0-16,0-4-1 15,6-6 1-15,0-8-2 16,0-5 2-16,0-11-2 16,0 1-1-16,0-1-2 15,3 0 1-15,-3-2 1 16,3 5 2-16,-3 0-1 0,0 5-1 16,0 3 1-16,3 5-1 15,-3 6 0-15,2 2 0 16,-2 5 0-16,0 6 0 15,3 2 0-15,0 8 0 16,0 6 0-16,3 5 0 16,3 0 0-16,3 5 0 15,0 0 0-15,3 8 0 16,-1 3 0-16,4 5 0 0,0 3 0 16,0-1 0-16,-3 1 0 15,-1-3 0-15,-2-3 0 16,0 1 0-16,-3-6 0 15,0-3 0 1,-3-4-3-16,0-4 2 16,-3-2 1-16,0-3 2 0,-3-2-1 15,2-3-1-15,-5-3-6 16,3 0-4-16,-6-5-36 16,0 0-17-16,3-2-67 15,-3-6-27-15,-6-5 80 16,-5-6 40-16</inkml:trace>
  <inkml:trace contextRef="#ctx0" brushRef="#br2" timeOffset="73515.95">9321 11353 500 0,'-18'-6'187'0,"18"9"-146"0,0 0 24 0,0-3 0 16,3 2-39-16,3 1-11 15,6 2 11-15,3-2 9 16,12 2-18-16,5-2-2 0,4 0-3 16,3-3-7-16,-1 2-3 15,1 1-15-15,-3-3-4 16,-4-3-92-16,1-5-41 16,-6-5 77-16,-12 5 37 15</inkml:trace>
  <inkml:trace contextRef="#ctx0" brushRef="#br2" timeOffset="75077.345">6041 12482 296 0,'3'-2'112'0,"0"-1"-87"0,0 1 42 16,-3 2 11-16,6 0-7 0,0 0-2 15,0 0-22-15,0 2-8 16,-6-2-23-16,3 5 1 0,0 3 3 15,0 8-7-15,-3 8 0 16,-3 8-5-16,3 10 0 16,-3 1-3-16,3 1 0 15,-3-1-1-15,0-1 0 16,-3-5-2-16,3-2-2 16,-3-4 3-16,0-4 0 0,0-6-6 15,3-3-2 1,-3-4 13-16,3-4 8 0,0-4-5 15,0-6-3 1,0-3-3-16,3-5-1 16,0-5-2-16,0-3 1 15,0-5-2-15,6-6 2 0,-3-4-2 16,3-9 2-16,0-3-2 16,3-4-1-16,-3 2 1 15,6 3-1-15,-3 2 0 16,3 5 2-16,-3 1 1 15,-1 5 1-15,1 5 0 16,0 6 0-16,-3-1-2 16,3 6 1-16,-3 2-2 15,3 6 2-15,0 2-2 0,3 9-1 16,3-1 1-16,3 6-1 16,5 2 0-16,1 5 0 15,3 3 0-15,3 9 0 16,0 4 0-16,-1 6 0 15,-2-1-3 1,0 1 2-16,-3-6 1 0,0 1 2 16,-4-1-1-16,-2-5-1 15,-3-5 1-15,0-3 1 16,-3-5-1-16,-3 0-1 16,0-3-2-16,-3-2 1 15,0-1-8-15,-3-2-2 16,3-2-36-16,-3-4-16 0,0-2-78 15,2 0-35-15,-2-5 90 16,0 0 45-16</inkml:trace>
  <inkml:trace contextRef="#ctx0" brushRef="#br2" timeOffset="75363.093">6127 12729 448 0,'-21'7'167'0,"16"-4"-129"0,5-6 19 16,2 6 0-16,-2-3-15 16,6 0 1-16,6 3-14 15,3-1-5-15,9-2-14 0,6-2-11 0,8 2-2 16,1-3 16-16,0 0 9 15,0 1-14-15,-1-1-5 16,1 1-45-16,-3-4-18 16,-1 1-119-16,4-6-53 15,0 1 120-15,-1-3 57 16</inkml:trace>
  <inkml:trace contextRef="#ctx0" brushRef="#br2" timeOffset="75662.296">6949 12633 496 0,'-6'-2'187'0,"9"2"-146"0,3-3 18 0,0 3-4 0,0 0-19 15,3 0-3-15,2 0-11 16,4 3-1-16,3-1-12 15,-3 1-1-15,0 2 2 0,0 1-4 16,3-1-1-16,0 0-2 16,-1 0-3-16,1 1 1 15,0-1-1-15,0-2-7 16,-3-1-3-16,0-2-45 0,0-2-19 16,-3-4-79-16,-1-2-32 15,-2-2 97-15,-3-1 46 16</inkml:trace>
  <inkml:trace contextRef="#ctx0" brushRef="#br2" timeOffset="76009.366">7136 12546 512 0,'-12'0'192'0,"15"0"-149"0,0 0 7 0,3 0-7 15,3 0-22-15,6 3-2 16,3-1 2-16,3 4 3 15,3-1-12-15,-1 3-13 0,-2 0-5 0,0 2 0 16,-3 1 1-16,-6 2 0 16,-3 0 1-16,-3 3 18 15,-3 0 10-15,-6 0-8 16,-3 2-3-16,-6-2-4 16,-6 3 1-16,-3-3-5 15,0 0-1-15,0-1-2 16,1-1 1-16,2-4-2 15,0 4 2-15,3-7-2 16,3 4-1-16,0-3-28 16,3-3-14-16,6 3-18 15,3-8-8-15,9-2-122 16,9-9-52-16,6-8 124 16,6-2 61-16</inkml:trace>
  <inkml:trace contextRef="#ctx0" brushRef="#br2" timeOffset="76727.754">7949 12647 444 0,'-6'0'165'0,"6"0"-129"0,3-3 21 16,0 3 2-16,0-3-15 15,3-2-2-15,-3 0-12 16,3-3-4-16,-3 0-15 16,-3-3 11-16,0 1 5 0,-3-1-10 15,0 0-2-15,-6 1-7 16,-3 2 0-16,-3 0-5 0,0 5 0 16,-3 1-1-1,-3 4-2-15,-2 6 1 0,2 5-1 16,0 6 0-16,3 5 0 15,0 2-3 1,6 3 2-16,6-2 1 16,3-1 0-16,3-2 0 0,3-3 0 15,6 0 0-15,3-5 0 16,3-5 0-16,0-3 2 16,3-6-1-16,0-2-1 15,0-5 1-15,2-3-1 16,1-5 0-16,-3 0 0 15,-3-6 0-15,-3 6 0 0,0 0 0 16,-3 2 0-16,-3 3 0 16,0 3 0-16,-3 2 0 15,-3 3 2-15,3 6-1 16,-1 4-1-16,1 1-2 16,3 2 1-16,0 0 1 15,3 6 2-15,3-3-1 16,0-3-1-1,3-3 1-15,3-2-1 16,0 0 0-16,3-2 0 0,-1-6-29 16,1-6-13-16,-3-10-174 15,-9-7-79-15</inkml:trace>
  <inkml:trace contextRef="#ctx0" brushRef="#br2" timeOffset="78093.976">6154 13617 440 0,'-12'-5'165'0,"9"8"-129"0,3-6 24 15,0 3 2-15,0 0-22 16,0 0-3-16,3 5-17 0,0 6-7 15,3 2-8-15,0 6 1 0,0 7 3 16,0 1-3-16,0 4 2 16,0 7-5-16,0 6 0 15,0 7 1-15,0 2 0 16,0-3-5-16,0 0 1 16,-3-5 0-16,-3-5 2 15,0-3-1-15,0-8 2 16,0-3-2-16,0-4-1 15,0-4-8-15,0-5-5 16,6-2-68-16,-3-6-31 16,2-5 57-16,4-5 30 15</inkml:trace>
  <inkml:trace contextRef="#ctx0" brushRef="#br2" timeOffset="78859.574">6154 13742 448 0,'-27'-16'167'0,"24"13"-129"0,-6-5 15 16,9 8 13-1,6-5-22-15,3-3-18 16,6-2-11-16,3-4-10 15,9 4 5-15,9-1 3 0,5 1 5 0,4 4 1 16,2 4-15-16,1 4-4 16,-3 4-1-16,-4 4 2 15,-2 1-2-15,0 7 0 16,-4-2 1 0,-5 0 0-16,-6 3-3 0,-3-1 2 15,-9 1 1-15,-9 4 0 16,-6 1 0-16,-6 3 2 15,-6-1-1-15,-6 1-1 16,-3-4-2-16,-5 1-1 16,-1-3 2-16,0-2 0 15,-3-3-2-15,1-3 2 16,-1-2-1-16,3-3 0 16,3-3 2-16,6-3 0 15,4-2-3-15,2 0 2 0,3-2 18 16,6-1 9-16,6-2-13 15,9 0-7-15,6-3-2 16,3 2-1-16,5 1-4 16,4 2 1-16,3 3 0 15,3 6 2-15,-1-1-1 16,1 6-1-16,-3 2-2 16,-3 0-1-16,-1 3 2 15,-5 0 2-15,-3 0 0 16,-6 0-1-16,-6-1 3 15,-6 7 0-15,-3-7-1 16,-3 1 1-16,-6-2-2 16,-3-1 2-16,-6 0 0 15,-2-2 1-15,-7-3-2 16,0-1-2-16,-6-1 3 0,1-1 2 16,-1-2-2-16,3-1-2 15,0 1 0-15,7-3-1 16,-1 0 0-16,6 0 2 15,3-3-6-15,6 3 1 16,3-2-28-16,6-1-11 16,6-2-50-16,9-3-18 15,9-5 57-15,3-6 28 16</inkml:trace>
  <inkml:trace contextRef="#ctx0" brushRef="#br2" timeOffset="79224.597">7011 13993 496 0,'-12'-2'184'0,"21"2"-143"0,0-3 8 16,-3 3-5-16,3 0-11 15,3-3 1-15,6 1-17 16,3-1-5-16,5 0-8 0,1 1 10 0,6-1 8 16,0 0-7-16,-1 3-3 15,-2 0-7-15,0 0-4 16,-3 0 0-16,-3 0 1 16,-4-2-1-16,1-1-1 15,-6 0-2-15,0 3-1 16,-3-2-23-16,-3-1-7 15,0 0-39-15,-3 1-16 16,-3-3-144 0,6-1-65-16,-3-2 153 15</inkml:trace>
  <inkml:trace contextRef="#ctx0" brushRef="#br2" timeOffset="79581.642">7354 13842 504 0,'-18'-2'187'0,"21"4"-146"0,0-2 9 16,0 0-8-16,3 3-23 16,2 0-3-16,7 2-8 15,0 0-3-15,3 1-2 16,3-1 0-16,-3 0 2 0,0 0 0 16,0 3 0-16,-4 0-1 15,1 0 0-15,-3 0 0 16,-3 0 0-16,0 0 0 15,-3 0 2-15,-3 3-5 16,-3-1-3-16,-3 1 12 16,-3 2 5-16,-3 0-3 15,-3 0-2-15,-6 1-1 16,0-1-1-16,1 0-4 0,-1 0-3 16,0 1 0-16,0-1-1 15,3-3-3-15,0 1 2 16,3-3-26-16,3 0-9 15,4-3-64-15,5-5-27 16,5-5 66-16,7-6 31 16</inkml:trace>
  <inkml:trace contextRef="#ctx0" brushRef="#br2" timeOffset="80275.888">7892 13604 500 0,'-3'-10'187'0,"15"10"-146"0,-12-3 13 15,0 3-3-15,3 3-23 16,0 2-4-16,3 3-12 15,0 2-3-15,0 6-5 16,0 6-1-16,0 1 3 0,-3 4-5 0,0-1-1 16,0 1 0-16,0-1 0 15,0 1-3-15,-3-1 2 16,3-2 10-16,-3 0 5 16,0-3-6-16,0-5-4 15,0-3-3-15,0-2 1 16,0-4 1-16,0 1 1 15,0-5 2-15,0-3 3 16,0-3-4-16,0-2-1 16,0-3-2-16,0-2 1 15,3-1-2-15,3 0-1 16,0-2 1-16,3 3 1 16,2-1-3-16,1 0 0 15,3 1 1-15,0 2 2 16,3 3-3-16,0 2 0 0,0 3-1 15,0 0 0-15,-1 5 2 16,1 3 0-16,0 0 0 16,-3 3 0-16,-3 2 0 15,-3 3 0-15,-6 0 0 16,-3 2 0-16,-6-2 0 16,-3 3 2-16,-3-3-1 15,0-1 2-15,-3-1-2 16,-3-1 2-16,1-3 0 15,-1-2 1-15,0-2 0 16,0-4 0-16,3-2-2 16,0 0-2-16,0-2 1 15,3-1-1-15,1-2-7 16,2-1 0-16,3 1-87 16,3-3-37-16,3-2 66 15,9-4 33-15</inkml:trace>
  <inkml:trace contextRef="#ctx0" brushRef="#br2" timeOffset="85007.683">7499 15774 376 0,'-3'-8'143'0,"-3"3"-112"0,6-3 19 0,-3 8-2 15,-2-3-6-15,-1-2-1 16,-6-1-9-16,0 1-5 16,-3-3-15-16,-6 5 1 0,-3 1 1 15,-6 2-3-15,-2 5 1 16,-4 6-3-16,0 2 0 15,-2 5-1-15,2 6 0 16,-3 5-4-16,0 0-3 16,4 9 2-16,-1-4 0 15,6 8-4-15,1 8-1 16,11 3 1-16,6-2 0 16,6 4 1-16,6-7 0 0,6-3 0 15,6-5 2-15,6-6-1 16,2-8-1-16,7-7-2 15,0-1-1-15,3-10 2 16,2-2 0 0,4-12 1-16,0 1 0 0,0-6-3 15,-4-4 0-15,1-7 2 16,-3-4 2-16,-6-6 0 16,-4 6-1-16,-2-6 5 15,0 0 1-15,-6 1 4 16,0 4 1-16,-3 3 3 15,0 0 4-15,-6 11-6 16,3 0 1-16,-3 2-4 16,3 6 0-16,0 2-3 0,-3 6-1 15,0 5-3-15,3 5 1 16,-3 6-2-16,3 5 2 16,-1 2-2-16,1 3-1 15,0 0 1-15,0-2-1 16,0-3 0-16,0-3 0 15,0-3 0-15,0-5 0 16,-3 1-9-16,3-1-2 16,-3-8-32-16,0 1-11 15,-3-6-33-15,0-3-10 16,0-5 52-16,0-5 24 16</inkml:trace>
  <inkml:trace contextRef="#ctx0" brushRef="#br2" timeOffset="85306.385">7273 16075 408 0,'-15'-10'154'0,"12"7"-120"0,0-2 30 16,3 5 5-16,3-3-16 16,3 1-1-16,0 2-15 15,3-6-5-15,6 6-18 16,3 0 2-16,6 0 2 0,2 0-2 15,1 0 1-15,-3 0-9 16,3 0-3-16,-3 0-3 16,-1 0 1-16,1 0-2 15,-3 0-1-15,0 0 1 16,-3 0-1-16,0 0-3 16,-3 0 0-16,-1-2-23 0,-2-1-10 15,0 3-39-15,0 0-17 16,3-3 49-16,-3 3 24 15</inkml:trace>
  <inkml:trace contextRef="#ctx0" brushRef="#br2" timeOffset="85646.478">8062 15914 452 0,'-30'13'167'0,"24"-13"-129"0,-6-5 30 0,9 10 5 15,3-5-23-15,0 0-3 0,0 0-35 16,3 0-11-16,3 0-3 16,3 0 22-16,3 0 12 0,3 0-12 15,3 3-6-15,3-3-6 16,2 0-3-16,1 0-1 15,0 0 0-15,0 0-2 16,0 0-2-16,-3-3 1 0,2-2-1 16,-5 5-3-16,0-3 2 15,-3 1-28-15,0-1-13 16,-3-2-49-16,-3 5-22 16,-12 0 60-1</inkml:trace>
  <inkml:trace contextRef="#ctx0" brushRef="#br2" timeOffset="85917.751">8032 16112 500 0,'-18'3'187'0,"18"0"-146"0,0-3 11 0,0 0-6 16,6 0-13-16,3 0 1 15,6 0-19-15,3 0-9 0,6 0-4 16,0-3 11-16,2 3 8 0,1 0-8 16,0 0-4-16,-3 0-6 15,-1 0-3-15,1-3 1 16,-3 1-1-16,-3-4-18 16,-3 6-5-16,0 0-55 15,-3 0-24-15,-3 0 53 16</inkml:trace>
  <inkml:trace contextRef="#ctx0" brushRef="#br2" timeOffset="86143.124">8047 16345 524 0,'-9'8'195'0,"15"-3"-152"0,3-10 8 0,0 5-8 16,6 0-20-16,6 0-3 16,2 0-14-16,4 0-6 15,0-2 0-15,-3-1-1 0,-3 0 1 16,-4 3-11-16,-2-5-5 16,-6 5 8-16</inkml:trace>
  <inkml:trace contextRef="#ctx0" brushRef="#br2" timeOffset="90001.813">9309 15456 352 0,'-6'6'132'0,"3"-4"-103"0,3-2 25 0,0 0 4 0,0 0-10 16,3 0-1-16</inkml:trace>
  <inkml:trace contextRef="#ctx0" brushRef="#br2" timeOffset="90480.533">9303 15464 774 0,'3'0'34'0,"-3"0"-6"0,0 0-4 15,0 5-1-15,0 1-8 16,-3 2-2-16,-3 2-7 16,-6 4-4-16,-3 4-4 15,-6-2 1-15,-5 2-1 16,-4 6-2-16,-6 5 3 16,-3 6 2-16,1 2 0 15,-1 2-1-15,0-1 1 16,4-1-1-16,-1-6 0 15,6 1 0-15,3-5 0 0,7-6 0 16,2 0 0 0,3-5 0-16,3-3-3 0,6 0 2 15,0 0 16 1,3-2 10 0,6-3-9-16,3 0-5 15,0 0-8-15,6 0 1 16,0-3-3-16,3 8 2 15,2-2-2-15,4 2 2 16,3 6-2-16,3 4-1 16,3 4 1-16,2 2 1 15,4 0-1-15,0 0-1 16,0 0 1-16,-4-2 1 0,-2-3-1 16,0-3 2-16,-6 3 0 15,-1-3 1-15,-2-8-2 16,-6 5-2-16,0-10 1 15,-3 6-1-15,-3-4-7 16,0-2 0-16,0 0-59 16,-3-3-25-16,3 1 46 15,6-6 24-15</inkml:trace>
  <inkml:trace contextRef="#ctx0" brushRef="#br2" timeOffset="91696.421">9922 15694 436 0,'-12'-10'162'0,"9"4"-126"0,0 1 18 16,3 3 0-16,-3-1-14 16,0 0 0-16,0 1-15 15,0-1-2-15,0 3-14 16,-3 0 1-16,0 3 1 0,-2 5-4 16,-1 5 1-16,-3 5-7 15,0 6-1-15,0 3 0 16,3-1 2-16,3 0-3 15,0-2-2-15,3-3 2 16,3 3 0-16,0-8 1 16,3 0 0-16,0 0 0 0,3-3 2 15,-3 0-1-15,3 1-1 16,-3-4-2-16,-3 3 1 16,0-2 3-16,-3 0 1 15,-3-1 3 1,0 1 3-16,-3 2-9 0,0-2-4 15,-3-1 2-15,-3-2 0 16,3 0 2-16,1-3 0 16,2-2 0-16,3 0 0 15,3-3 0-15,3-3 0 16,3-2 0-16,3-1 0 16,3 1-3-16,2 0 2 15,-2-1 1-15,3 4 0 16,-3 2 0-16,3 5 0 15,0 3 0-15,-3 5 0 16,0 6 2-16,-3 5-1 16,0 5-1-16,-3 0 5 15,3 0 4-15,0 0-14 16,0-3-3-16,0 1 3 16,2-9 2-16,-2 4 9 15,3-6 6-15,0-3-13 16,3 0-5-16,0-5-69 15,0 2-27-15,3-7 51 16,0-8 26-16</inkml:trace>
  <inkml:trace contextRef="#ctx0" brushRef="#br2" timeOffset="98499.477">10282 16004 244 0,'12'-3'90'0,"-9"-2"-70"0,0 2 37 0,0 3 10 16,0 0-6-16,0-2-1 15,3-1-11-15,-3 0-6 16,3-2-9-16,0-5-1 16,-3 4-8-16,0-2-1 15,-3-2-4-15,0-1-3 16,-3 6-3-16,-3-3-1 0,0 5-3 15,-3-2 1 1,0 0-4-16,-3 5-2 0,0 8 0 16,-3-3-1-16,0 8-5 15,-2 0 1-15,2 1-2 16,0 4 0-16,3-2 2 16,3 2 0-16,3 1 0 15,3 0 0-15,3 2 0 16,6-3 2-16,3 1-1 15,0-3-1-15,3-3 1 16,0-3-1-16,3-2-3 16,-1-2 2-16,1-6 1 15,0-6 2-15,0 1-1 0,0-6 2 16,0-2-4 0,0-3 0-16,0 1 1 15,-3-1 0-15,-1-3 0 16,-2 1 0-16,-3-1 0 0,0 1 2 15,-3 4-1-15,0 1 2 16,-3-3-7-16,0 8 1 16,0 0 16-16,0 3 9 15,0 2-9-15,0 3-4 16,0 3-4-16,0 2 1 16,0 6-3-16,3 0-2 15,3 4 0-15,0-1-1 16,3-1 0-16,3 3 2 0,0-3-3 15,0 0 0-15,0 0-1 16,0 1-2-16,-1-1-30 16,1-3-13-16,-3 1-64 15,0-3-29-15,0 0 74 16,0-3 34 0</inkml:trace>
  <inkml:trace contextRef="#ctx0" brushRef="#br2" timeOffset="98805.656">10648 16094 492 0,'-12'0'184'0,"18"3"-143"0,-3-3 12 0,0 5-4 15,3-3-16-15,3 9-2 16,0-3-13-16,0 0-4 15,0 5-8-15,0 8-4 0,0-2-1 16,0-1-4-16,-3 4 0 16,-3-4-1-16,-3 1 3 15,0-4 0-15,-3 1 1 16,-6-2 2-16,3-7 1 16,-6 4-12-16,0-8-4 15,0-3-76-15,0-6-32 16,3-7 58-16,6-8 33 15</inkml:trace>
  <inkml:trace contextRef="#ctx0" brushRef="#br2" timeOffset="99489.031">10937 15641 504 0,'-18'-13'187'15,"18"13"-146"-15,0-2 18 0,0 2-4 0,0 0-23 16,0 0-8 0,6 8-17-16,0-1-4 15,3 12 10-15,0 5 8 0,0 8-10 16,0 2-6-16,-3 3-3 0,3 0-2 15,-3 3 0-15,0-3 0 16,0-3 0-16,-1-2 2 16,1 0-1-16,0-6-1 15,0-5 1-15,-3 3 1 16,0-8-1-16,0-3 2 16,0-2-2-16,-3-3 2 15,0-3 0-15,0-5 1 16,0-5 0-16,0 2 0 0,-3-8-2 15,0-2-2-15,3-3 1 16,0 0-1-16,0-2 0 16,3-3 0-16,0 5 0 15,3 0 2 1,0-2-3-16,3 4-2 0,0 4 2 16,3-1 0-16,0 11 1 15,3 0 0-15,0 0 0 16,-1 11 0-16,1-3-3 15,0 5 2-15,0 0 1 16,0 3 2-16,-3-5-3 16,-3 7 0-16,-3-2 1 15,-3 2 2-15,-6 1-3 16,0 0 0-16,-6 2 1 16,0-3 2-16,-3 1-1 0,-3-3 2 15,-6-3-4-15,0 0 0 16,1-2 1-16,-1-3 2 15,0-3-1-15,0-2-1 16,0-6-8-16,3-2-5 16,7 2-64-16,2-8-28 15,9 1 53-15,6-3 26 16</inkml:trace>
  <inkml:trace contextRef="#ctx0" brushRef="#br2" timeOffset="100374.28">11508 15591 392 0,'-11'-13'148'0,"2"8"-115"0,0-1 39 15,9 6 12-15,0-2-26 16,0 2-6-16,0-3-24 16,6 0-7-16,0 3-13 15,3 0-1-15,2 0 3 0,4 3-6 0,0 0 0 16,3-1 0-16,0 4 2 15,-3-1-3 1,3 3-2-16,-3 0 0 0,-1 0-1 16,-2 0-5-16,-3 2 1 15,0-2 2-15,-3 0 1 16,-3-3 1-16,-3 6 0 16,-3-3 0-16,0 0 0 15,-3 0 0-15,0 2 0 16,-3 1 0-16,0 0 0 15,-3 2 0-15,1 0 0 0,-1 0-3 16,3 3 2 0,0 0 1-16,3 0 0 15,0 0 0-15,3-3 0 0,3 0 0 16,3 0 0 0,3 3-3-16,3-5 0 15,3-3 10-15,0 0 8 0,0-6-8 16,2-2-1-16,1-2-4 15,0-1 1-15,-3 1-15 16,0-4-7-16,-3 1 10 16,-3 0 4-16,-3 2 4 15,-3 0 1-15,-3 3 0 16,-3 0 0-16,0 3 0 16,0 2 2-16,0 1-1 15,3 2-1-15,0 2 1 0,3 1-1 16,0 2 0-16,3 5 0 15,3-4 0-15,0 2 2 16,0 2-3-16,3 1 0 16,-3-1 1-16,3 3 0 15,-3 0 0 1,-3 3 0-16,-3-3 0 16,0-2 0-16,-3 2 0 0,0-2 0 15,-3-4 13-15,-6-1 8 16,3-4-8-16,-3-4-2 15,0 2-7-15,0-8-1 16,0 0-3-16,0 0-1 16,0-3-19-16,4-2-7 0,2 5-68 15,6-6-30-15,6-2 65 16,8 3 30-16</inkml:trace>
  <inkml:trace contextRef="#ctx0" brushRef="#br2" timeOffset="100647.064">12029 16186 528 0,'-9'8'198'0,"9"-5"-154"0,3 2 7 16,0 1-8-16,0 2-20 15,0 2 0-15,0 3-16 0,0 3-7 16,0 3 0-16,-3 2 10 16,0-3 6-16,-6 4-8 0,3-6-2 15,-3-1-9-15,-3 1 0 16,0-5-103-16,1-1-45 16,-4-7 71-16,3-16 38 15</inkml:trace>
  <inkml:trace contextRef="#ctx0" brushRef="#br2" timeOffset="101845.882">12708 15451 460 0,'-12'-5'170'0,"9"5"-132"0,-6-3 18 0,6 3-2 16,-3 0-22-16,0 3-6 15,-3 2-13-15,0 0-4 16,-3 3-5-16,1 3-1 0,-1 2 3 16,3 3-3-16,0 2-2 15,3-2 0-15,3 0-1 16,3 0 0-16,0 0 2 15,6 0 1-15,3-3 3 16,3 0-3-16,0 0 0 16,-1 6-1-16,1-1-2 15,0 4 3-15,-3-1 0 16,-3-3-4-16,-6 9 1 16,-3-6 2-16,-3 0 1 15,-6-5-1-15,0 3-2 16,-2-6 3-16,-1 0 0 0,-3-5-1 15,3 0-2-15,3-5 5 16,0-1 4-16,0-2-10 16,6-2-1-16,3-1-1 15,3 0-2-15,3-2 4 16,3 0 0-16,3-1-2 16,0 4 2-16,3-1 1 15,0 3 0-15,-3 3 0 16,0 2 0-16,-3 3-3 15,0 5 2-15,-6 3 14 0,0 0 8 16,-3 5-10-16,0 3-4 16,0 2-4-16,-3-2-3 15,3 3 1 1,0 2 1-16,0 2-1 16,3 1 2-16,3 0-2 15,3-3 2-15,0-2-2 0,3-4 2 16,0-2-2-16,2-2 2 15,1 0-9-15,3-6-3 16,0 0-64-16,3-5-26 16,0-8 50-16,0-8 27 15</inkml:trace>
  <inkml:trace contextRef="#ctx0" brushRef="#br2" timeOffset="104568.465">13065 15639 428 0,'-3'-5'162'0,"0"5"-126"0,3 0 12 0,0 0-2 16,0 0-20-16,3 7-3 15,-3 4-9-15,3 5-1 16,-3 8-8-16,0 7 4 0,0 7 1 16,0 1-1-16,-3 4 0 15,0-1-1-15,-3-5 2 16,0 3-3-16,0-1 1 16,0-7-3-16,0-3 2 15,3-5-2-15,0-6 0 16,0-4 1-16,0-4 3 0,3-7-2 15,0-3-2-15,3-5-5 16,3-9 0-16,0-4 0 16,3-3 2-16,-3-8-3 15,3-3-2-15,0-8 2 16,0-5 0 0,0-2 7-16,0-1 6 0,0 3-15 15,0 5-7-15,0 6 2 16,0 5 4-16,-1 2 18 15,-2 6 8-15,0 5-8 16,0 3-3-16,0 2-5 16,0 6 1-16,0 3-4 15,3 4-2-15,0 6 0 16,3 5 1-16,0 3-1 0,3 13-1 16,0 6 1-16,3-1 1 15,-1 6-1-15,1-1-1 16,-3-1 1-16,-3-1-1 15,0-3 0-15,-3-5 0 16,0-2 0-16,0 2 2 16,0-8-1-16,-3 3-1 15,0-9-2 1,-1 1 1-16,-2-5-6 0,0 0 0 16,0-4-24-16,-3-1-9 15,0-6-34-15,0 0-14 16,-3-6-129-1,-3 6-56-15,1-5 141 16</inkml:trace>
  <inkml:trace contextRef="#ctx0" brushRef="#br2" timeOffset="104788.869">13092 15946 368 0,'-27'-6'140'0,"21"6"-109"0,0-5 46 16,6 5 14-16,0 0-23 15,3 0-6-15,6 0-25 16,3 0-11-16,6 0-15 16,3 0 8-16,5 5 7 0,1-5-12 15,0 3-5-15,0-3-5 16,3 0-4-16,-4-3-30 16,7 3-15-16,-3-5-83 15,3 2-37-15,2-7 86 0,-2-3 40 16</inkml:trace>
  <inkml:trace contextRef="#ctx0" brushRef="#br2" timeOffset="105016.262">13619 15962 556 0,'-12'18'209'0,"12"-10"-163"0,3 5 5 0,0-7-10 15,0 7-33-15,0 0-8 0,0 8-1 16,-3 0-1-16,0 1 2 16,-3-1-3-16,0 2 2 0,-3-1-8 15,-3-4-4-15,0-5-88 16,-3-5-38 0,3-2 71-16,3-12 36 15</inkml:trace>
  <inkml:trace contextRef="#ctx0" brushRef="#br2" timeOffset="105934.541">13800 15745 504 0,'-15'8'189'0,"18"2"-147"0,-6 3 6 0,6-2-8 15,3 2-10-15,0 3 2 16,3 5-15-16,0 3-8 16,3 3-5-16,-3-6 3 0,0 5 3 15,0-2-10-15,-3 2-2 16,0-4-1 0,-3-4 1-16,0-2-1 0,-3 0 1 15,0-6 0-15,0 1-2 16,3-3 14-16,-3-5 7 15,-3-6-6-15,0-2-1 0,0-3-6 16,-3-3-1-16,-3-5 1 16,3-5 0-16,-3-5-2 15,0-9 1-15,0-7-2 16,0 2 2-16,0-5-2 16,3 3-1-16,0 0 1 15,3 10 1-15,0 3-1 16,3 2 2-16,6 3-2 15,0 9 2-15,6-4-2 16,0 6-1-16,3 0 1 16,3 5 1-16,3 0 1 15,-1 5 1-15,4 0-5 16,3 6 1-16,0 2 0 16,0 3 2-16,-4 3-3 15,-2 2 0-15,-3 3-1 16,-6 3-2-16,0 2 0 15,-12 2 3-15,-3 1 0 16,-9 0 1-16,-3-3 0 0,-3 0 0 16,-3-2 0-16,1-1 2 15,-4-4-1-15,3-4-1 16,0-2-2-16,6-2 1 16,3-4 1-16,3-2 0 15,4 0 0-15,5 0 0 16,2-2 0-16,4-4 0 15,3 6 0-15,3-2 0 16,6 2 0-16,6 0 0 16,3 2 0-16,0 9 0 15,-1-3 0-15,4 2 0 0,0 4-3 16,-6 1 2 0,-7-1 1-16,-2 4 2 15,-3-2-1-15,-6 0-1 0,-6 2 1 16,-6-2-1-16,-3-2 0 15,-6-1 2-15,-5 0 1 16,-4 0 3-16,-6 0-3 16,3-2 0-16,0 0-1 15,4-3 1-15,-1 0-4 16,3-3 0-16,0-3-1 16,3-2 0-16,6 0-22 15,1 0-10-15,2 0-57 0,9-2-26 16,6-1 58-16,8-2 31 15</inkml:trace>
  <inkml:trace contextRef="#ctx0" brushRef="#br2" timeOffset="106805.18">14342 15522 472 0,'-15'-15'176'0,"15"9"-137"0,0 1 13 15,0 5-2-15,3-3-16 16,3 1-2-16,3-1-12 15,3 0-2-15,0 3-11 16,3-2 0-16,2 4 3 0,4-2-8 16,0 6-3-16,0 2-3 15,0 0 3-15,0-1 0 16,-4 7 1-16,-2-4-3 16,-3 1 2-16,-3-1 1 15,-3 1 0-15,-6 0-3 16,-3 2 0-16,-3-3 19 15,-3 4 9-15,-3-4-12 16,0 9-5-16,-2-3-5 0,-1-1-3 16,0 1 1-16,3 3-1 15,0-1 0-15,6 1 2 16,0-3-1-16,3 0-1 16,3 0 3-16,6-3 0 15,3 0 1-15,3 0 0 16,3-5-2-16,0-3 1 15,3 3-2-15,-4-5 2 16,1-3-2-16,0-3-1 0,-3 1 1 16,-3-4-1-16,-3 6 0 15,-3-2 0 1,-6-1-3-16,0 1 2 0,-3 2 1 16,-3 2 0-1,0 1-3-15,0-1 2 0,0 9 1 16,3-3 0-16,0 3 0 15,3-1 0-15,3 3-3 16,3 3 0-16,0 0-1 16,3 3 3-16,0-1 0 15,0 3 3-15,0-2-1 16,3-1-1-16,-3 4 1 16,3-1-1-16,-3-3 0 15,0 1 0-15,-3-3 2 16,0-1 1-16,-3-1 1 0,-3-1 2 15,-3-2-1-15,0-4 2 16,-3 1-4-16,-3-2 0 16,-3-4-1-16,0 4 1 15,-2-4-2-15,-1-2 2 16,-3 0-4 0,3-2-2-16,0-4-23 15,6 6-10-15,0-2-83 0,6-1-37 16,9-2 78-16,9-1 41 15</inkml:trace>
  <inkml:trace contextRef="#ctx0" brushRef="#br2" timeOffset="107105.376">14821 16157 572 0,'-6'6'211'0,"6"-1"-164"0,6 0-4 15,-3 1-13-15,3 4-5 16,0 3 7-16,0 1-15 16,0 7-5-16,-3-3-7 15,0 1-4-15,-3-1 2 0,-3 1-2 16,-3-3-1-16,-3-3-2 15,-3 0-1-15,-3 0-47 16,-6-5-19-16,1-5-187 16,-4-8-82-16,0-14 173 15</inkml:trace>
  <inkml:trace contextRef="#ctx0" brushRef="#br2" timeOffset="108167.387">15154 15641 492 0,'-8'-13'184'0,"8"13"-143"0,2 0 15 0,-2 0-2 16,3 0-23-16,0 8-3 16,0 5-10-16,3 6-3 15,0 7-9-15,-3 6-6 0,6 5-1 16,-3 0-1-16,3 0-2 0,0 3 0 16,-3-8 0-16,0-1 16 15,0-4 8-15,0-1-9 16,-3-7-4-16,0-3-2 15,0-6 1-15,0-4-1 16,-3-4 0-16,0-2-1 16,0-5 2-16,-3-8-1 15,0-8 0-15,-3-3-3 16,0-11-2-16,0-7 1 16,0-3-1-16,0-5 0 15,3 2 0-15,3-2 0 16,3 5 0-16,3 5 0 15,3 6 0-15,3 5-3 16,3 5 2-16,3 5 3 16,5 6 1-16,4 5-1 15,6 8 1-15,0 6-2 0,-1 7 2 16,-2-3-4-16,-3 11 0 16,-6 1 1-16,-6 1 0 15,-6 4-3-15,-9 2 2 16,-9 0-1-16,-12 0 0 15,-6-2 0-15,-6-3 0 16,1-3 2-16,-1-5 0 16,-3-3 0-16,6 0 0 15,1-5 0-15,8-3 0 16,3 3 0-16,3-3 2 16,6 1 1-16,6-4 3 15,6 4-3-15,3 2 0 16,3 0-1-16,3 2 1 15,6 3-2-15,3 1-1 0,2-1 1 16,4 3-1-16,3 0 0 16,0 2 0-16,-1-5 0 15,-2 1 0-15,-6-4 0 16,-3-2 0-16,-3 0-38 16,-3-3-16-16,-6-2-112 15,-6-3-49-15,-3-11 111 16,-3-12 53-16</inkml:trace>
  <inkml:trace contextRef="#ctx0" brushRef="#br2" timeOffset="108589.61">15000 15213 460 0,'-18'-19'170'0,"12"14"-132"0,-3 0 22 0,6 2 1 16,0 0-9-16,0-2 4 16,-3 0-25-16,0-3-8 15,-3 0-14-15,-3-3 0 0,-3-2 4 16,-5-8-5-16,-10-3 0 0,-6-10-4 16,-12-6-1-16,-14-5-1 15,-12 0 1-15,-13 0-2 16,-5 0-1-16,-15 0 1 15,0 3-1-15,-3-3 0 16,-4-3 0-16,7-7 0 16,6-1 0-16,12 3 0 15,8 6 2-15,13 2-1 16,8 8-1-16,10 2 1 16,8 6 1-16,6 3-3 15,10 5 0-15,2 2-8 16,6 3-2-16,3 3-29 15,3 0-14-15,0 2-43 16,6 0-18-16,3 1 61 16,3-6 28-16</inkml:trace>
  <inkml:trace contextRef="#ctx0" brushRef="#br2" timeOffset="108962.612">13648 14009 412 0,'-20'5'154'0,"8"-2"-120"0,-9 2 10 0,12 1-2 15,-3-1-6-15,-3 0 2 16,-6 0-16-16,0 3-5 16,-2 0-11-16,-7 0 3 0,0 0 1 15,-3 0 1-15,-5 0 3 16,-4 0-1-16,0 0 0 15,4 0-3-15,2 2 1 0,6-2 3 16,6 3 1-16,4-3-15 16,5 0-4-16,3 0-4 15,6 2 2-15,6-2 24 16,9 3 9 15,3-3-10-31,5 2-5 0,4 4-7 0,6 4-4 0,0 1-3 16,0 4 1-16,2 4-17 15,4 5-8-15,-3 2-81 16,3 3-35-16,2-8 64 16,1-10 34-16</inkml:trace>
  <inkml:trace contextRef="#ctx0" brushRef="#br2" timeOffset="109954.586">15762 16046 464 0,'6'-2'173'0,"2"2"-135"0,4 0 14 0,-6 2-2 16,3 4-18-16,3-1-3 15,3 5-13-15,0 6-3 16,0 5-7-16,-3 3-2 0,-3 0 2 16,-3 3-1-16,-6-4 0 15,-3 1-1-15,-6-3 0 16,-3-2-9-16,-3-3-2 0,3-6-60 15,0-4-25-15,3-4 46 16,12-10 23-16</inkml:trace>
  <inkml:trace contextRef="#ctx0" brushRef="#br2" timeOffset="110765.853">16282 16216 252 0,'-6'5'93'0,"6"-5"-72"0,0 0 40 0,0 0 15 15,3 0-21-15,0-5-7 16,0 5-22-16,3-3-6 15,-3 0-12-15,0 1 8 0,0 2 4 16,0-6 9-16,-3 6 7 0,0-2-2 16,0-1 2-16,0 0-9 15,0-2-2-15,3-3-8 16,0 0-2-16,0-2-14 16,3-4-3-16,0-4-4 15,3 2 1-15,0-5 23 16,0 0 12-16,0-6-13 15,0 1-6-15,0-9-7 16,0-7-1-16,0 0-2 16,-1-3 2-16,1 0-2 15,0 5 2-15,-3 3-2 16,0 8 2-16,3 2-2 16,-3 6-1-16,0 5 1 0,0 3 1 15,0 3-1 1,0 2-1-16,0 0 1 15,0 2-1-15,3 1-3 0,0 5 2 16,0 3 1-16,0 7 0 16,2 4 0-16,4 9 2 15,0 9-3-15,3 8-2 16,0 5 2-16,3 0 0 16,3 0 1-16,-1-3 2 15,1-2-1-15,0 0-1 16,0-3 1-16,0 2-1 15,-4-4 0-15,1-1 0 0,-3-5 0 16,-3-2 0-16,0-6-5 16,-3-5 1-16,-3-3-25 15,0-5-10-15,-3 2-33 16,-3-7-15-16,-3-3 47 16,-6-5 20-1</inkml:trace>
  <inkml:trace contextRef="#ctx0" brushRef="#br2" timeOffset="111070.548">16431 16030 360 0,'-3'-10'134'0,"6"10"-104"0,-3 0 47 0,0 0 15 16,9 0-23-16,-3 0-6 16,3 0-22-16,3 0-8 15,3 0-19-15,3 0-11 0,6 0-5 16,2 0 14-16,1 0 8 16,0 0-9-16,3-3-6 15,-4 0-30-15,-2 1-11 16,0-3-105-16,-3-1-48 15,-6-4 98-15,-3-9 46 16</inkml:trace>
  <inkml:trace contextRef="#ctx0" brushRef="#br2" timeOffset="112655.576">16916 15440 444 0,'-9'6'167'0,"6"-6"-129"0,3 0-12 16,0 0 59-16,6 8-34 0,3-3-15 15,3 0-9-15,3 3-18 16,6 3 1-16,3-1 1 16,3 1-2-16,-1 5 0 0,7-6-8 15,0 4 0 1,3-1-3-16,-1 3 0 0,1 0 2 15,0 2 2-15,-4 1-1 16,1 2 2-16,-3 0-4 16,-3 0 0-16,0-2 1 15,-4-1 0-15,1 3-3 16,-3-2 2-16,-3-6 10 16,-3 3 3-16,0-6-1 15,-3 1-1-15,-4-3-2 16,1 3 0-16,-3-3 0 0,0-3 0 15,-3-3-2-15,0 6-1 16,-3-2-1-16,0 2 0 16,-6 5 0-1,0 5 0 1,0 1-2-16,-6 2-2 16,-2 0 1-1,-4 6-1-15,0-4 0 0,0 1 0 16,-3 3 0-16,0 2 0 15,1 0 0-15,-1 0 0 16,0-2 0-16,3-4 0 16,0 1 0-16,3-3 0 0,3-5 0 15,0-3 0-15,4-2-36 16,2-3-15-16,3-3-49 16,3-5-20-16,0-5 62 15,0-11 30-15</inkml:trace>
  <inkml:trace contextRef="#ctx0" brushRef="#br2" timeOffset="121737.701">17378 11670 384 0,'9'-8'145'0,"0"6"-112"0,-3-4 27 0,-1 4 5 15,1-4-13-15,0 1-1 16,-6-3-16-16,0 0-4 16,-3-2-18-16,-3-1 1 0,-5 1 0 15,-4 2-7-15,-3 0-4 16,-3 2-2-16,-3 4-1 0,0 2 0 15,1 2 0 1,-1 6-3-16,3 0 2 0,0 5 1 16,6 1 0-16,6 2 0 15,6-1 2-15,3 1-1 16,6 3-1-16,3-3 1 16,6-3 1-16,3 0 5 15,0-5 6-15,3-3-12 16,2-5-4-16,1-2 1 15,0-4 2-15,-3-1-1 16,-3-1 0-16,0-3-1 16,-4 0 0-16,-2 3-3 15,-3 1 1-15,-3 1 19 16,-3 1 10-16,0 2-12 16,-3 3-5-16,0 6-5 0,-3 2-3 15,3 5 1-15,0 3 1 16,6 2-1-16,0 1 2 15,6 2-2-15,0 0 2 16,3-2-2-16,0-4-1 16,0-1-50-16,2-6-21 15,7-6 35-15,0-12 18 16</inkml:trace>
  <inkml:trace contextRef="#ctx0" brushRef="#br2" timeOffset="123314.484">16586 12242 416 0,'-6'-16'156'0,"9"8"-121"0,-3-3 25 0,0 9 5 16,0-1-16-16,0 0-2 16,0 1-15-16,0 2-8 15,0 0-13-15,3 5-5 0,0 6-2 16,0 4-2-16,0 9 1 16,3 3-2-16,0 7 2 15,0-2 0-15,0 0 1 16,0-1-2-16,0 4-2 15,3-3 1-15,0-1-1 16,-4 1 0-16,1-6 0 16,0-4-3-16,0-4 2 0,-3-5-1 15,0-2 0-15,0-3 13 16,-3-8 7-16,3-3-7 16,0-2-3-1,0-6-5-15,0-2-3 0,0-3 1 16,3 0-1-1,3-2 0-15,3 2 2 0,3 0-3 16,3 3-2-16,0 2 2 16,2 3 2-16,1 3-2 15,0 2 0-15,-3 3 1 16,0 6 0-16,0 2 0 16,-1 2 0-16,-2 6 0 15,-6 3 0-15,0-1 0 0,-3 3 2 16,-3-2-1-16,-6-1-1 15,-3 1 3 1,-6-3 0-16,-6-3 1 0,-2-2 0 16,-4-3-2-16,-3-3 1 15,0-3-2-15,0-2 2 16,4-2-4-16,-1-1 0 16,3-2-4-16,3-3-1 15,3 0-33 1,6 0-11-16,3 0-70 0,6-2-30 15,12 2 79-15,6 0 36 16</inkml:trace>
  <inkml:trace contextRef="#ctx0" brushRef="#br2" timeOffset="123869.058">17455 12472 460 0,'-3'-13'170'0,"9"10"-132"0,-6-8 24 16,3 9 2-16,-3-6-16 16,-3-3-4-16,-3 1-24 15,0-1-12-15,-3 3-6 16,0 0-5-16,-3 3 0 0,-2 0-1 15,-4 5 3-15,-3 5 0 16,0 6 1-16,3-1 0 16,3 3 0-16,3 3 0 15,3 3 0-15,6-1 0 0,3 1 0 16,6 2 0-16,3 0 0 16,3-2 0-16,3-4 2 15,3-1 12-15,0-6 6 16,0-3-10-16,0-2-3 15,-1-6-7-15,1-2-1 16,0-3 1-16,-3-3 2 16,-3 1-1-16,0-1 2 0,-3 0 0 15,-3 3 3 1,0 1-1-16,-3 1 2 0,0 4-4 16,0 2 0-16,-3 0-1 15,3 5 1 1,3 0-2-16,-1 3-1 15,4 3 1-15,3-1 1 0,3 1-3 16,3 2 0-16,3 0-39 16,3 1-15-16,2-4-107 15,4-5-45-15,0-5 107 16,6 0 52-16</inkml:trace>
  <inkml:trace contextRef="#ctx0" brushRef="#br2" timeOffset="124469.984">17973 12197 484 0,'-12'-11'181'0,"12"11"-141"0,0 3-11 16,0 5 37-16,3 5-28 16,0 5-16-16,0 6-8 15,0 3-10-15,0 7 2 0,3-2 0 16,-3-3 0-16,3 0 1 0,0-2-4 16,0-1 0-16,-3-2-1 15,6 0-2-15,-6-6 7 16,0-2 5-16,0-5-13 15,0-3-5-15,-3-6 15 16,0-2 8-16,3-5-8 16,0-3-2-16,-1-3-5 15,4 1-2-15,0-3 1 16,3-1-1-16,3 1 0 16,3 3 0-16,3 2-3 15,3 2 2-15,0 1 1 16,2 5 0-16,1 0 0 15,0 5 0-15,0 3 0 16,-3 5 2-16,-6 1-1 16,-3 2 2-16,-4 2-2 15,-2 1 2-15,-6-1 0 0,-3 1 3 16,-8-3-1-16,-4-3 2 16,-6 0-2-16,-3-2 0 15,-3-3-3-15,0-3-2 16,1 0-4-16,2-2 0 15,0-3-36-15,6-3-13 16,3 0-129-16,6-2-56 16,6-3 122-16,6 0 60 15</inkml:trace>
  <inkml:trace contextRef="#ctx0" brushRef="#br2" timeOffset="125505.784">16229 13099 412 0,'-6'-8'154'0,"9"3"-120"0,-3-1 34 16,0 4 8-16,0-1-14 15,0 0-1-15,0 1-34 16,0 2-16-16,0 0-8 16,3 5 14-16,0 6 11 0,3 5-10 15,0 7-4-15,0 4-7 0,0 5-2 16,0-1-6-16,3 4 1 16,-1-4 0-16,1 1 0 15,0 0 2-15,0 0 1 16,0-3-4-16,-3-3 1 15,0-5 0-15,0-2 2 16,-3-6 1-16,0-2 3 16,0-6-3-16,-3-5 0 15,3-5-1-15,0-3 1 16,0-5-2-16,3-3-1 16,0 0-2-16,3 0 1 15,0 0-1-15,3 3 0 16,-1 2 2-16,4 3 0 15,0 3-3-15,3 2 0 16,-6 3 2-16,3 3 0 16,0 2-2-16,0 6 2 0,-3 0 1 15,2 4 0-15,-5 1 0 16,0 3 2-16,-3-1-3 16,-3 1 0-16,-6-1 1 15,-3-2 2-15,-3 0 1 16,-6-3 1-16,-2-2-2 15,-4 0-2-15,-3-4 1 16,0-1 1-16,-3-6-3 0,4-3-2 16,2-2-25-1,3 0-9-15,3-3-43 16,6-3-18-16,9 0 48 0,6 1 27 16</inkml:trace>
  <inkml:trace contextRef="#ctx0" brushRef="#br2" timeOffset="126105.679">16675 13194 532 0,'-15'-13'200'0,"15"13"-155"0,0-3 18 0,0 3-4 0,0 0-43 16,6 6-14-16,3 2-7 15,0 5 2-15,3 5 2 16,0 3-2-16,3 1 0 0,0 1 19 16,-3 4 9-16,0-1-12 15,0 6-7-15,-1 0-4 16,-2 0 0-16,0-1-1 16,-3-4-1-16,0-3 3 15,0-6 0-15,-3-5 1 16,0-2 0-16,0-6 0 15,-3-5 0-15,0-5-2 16,3-6 1-16,0-5-2 16,0-2-1-16,3-3-2 15,0 0 1-15,3-3-1 0,3 5 0 16,0 1 0-16,3 5 0 16,-1 2 2-16,4 3 2 15,-3 3-3-15,3 5 0 16,0 2 1-16,0 6 0 15,-3 3 0-15,0 2 2 16,-4 3-1-16,-2 5-1 16,-3 0 1-16,0 3 1 15,-6-5 1-15,-3 2 1 16,-6-5 0-16,-3 0 0 16,-5-3-2-16,-1-3 1 15,-3-2-2-15,0-2-1 16,0-6-2-16,0 0 1 15,4-6-10-15,2 1-5 16,3-3-50-16,6-2-21 16,9-1-94-16,6 0-41 0,6 1 116 15,14-1 57-15</inkml:trace>
  <inkml:trace contextRef="#ctx0" brushRef="#br2" timeOffset="126652.603">17482 13424 432 0,'0'-10'162'0,"6"4"-126"0,-12-4 27 0,6 7 6 16,-3-5-15-16,0 0-1 15,-3 0-26-15,0 0-9 16,-6 1-11-1,0 1-9-15,-3 1-2 0,-5 2 0 16,-4 3-1-16,0 3 1 0,0 5 3 16,3 2 0-16,3 4 3 15,4 4 12-15,5 3 8 16,6 3-27-16,3 0-9 16,6 0 20-16,5 0 14 15,4-3-11-15,3-5-4 0,0-3-4 16,0-5-1-16,0-5 0 15,-3-6 0-15,0-2 0 16,-4-6 2-16,1-2-1 16,-3-3-1-16,0-3 5 15,0 1 1-15,-3 2 2 16,0 3 2-16,-3 0-3 16,0 2 1-16,0 3-3 15,0 3 0 1,0 2-3-16,0 6 1 0,3 2-2 15,0 6-1-15,3-1 1 16,0 6-1-16,3 0 0 16,-1 0 0-16,1 2-11 15,3-2-5-15,3 3-43 16,3-6-16-16,3-5-147 16,0-5-65-16,-4-6 149 15</inkml:trace>
  <inkml:trace contextRef="#ctx0" brushRef="#br2" timeOffset="127266.963">17905 13094 508 0,'-12'-14'189'16,"15"14"-147"-16,-3 0 9 0,0 0-9 16,0 6-14-16,0 4-2 15,0 6-10-15,0 3-5 0,0 4-6 16,0 4-4-16,0 5 2 0,0 2-4 16,0-5 0-16,0 0 1 15,0-2 0-15,0-1 0 16,0-2 0-16,0-3-3 15,0-2 2-15,0-6-1 16,0-2 0-16,0-4 15 16,0-7 6-16,6 0-9 15,0-5-3-15,-1-3-5 16,4-2-2-16,0-4 1 16,3-1-1-16,0-1-3 0,3-3 2 15,3 1 1-15,0 4 0 16,6 4-16-16,-1 2-4 15,1 5 10 1,0 3 5-16,0 6 1 0,-3-1 3 16,-1 5 16-16,-2 4 7 15,-3 1-8-15,-6 4-5 16,-3 0-6-16,-6 2-3 16,-6-3 5-16,-6-2 4 15,-3 0-3-15,-6-5 2 16,-2-1-3-16,-4-5 2 15,0 1-4-15,3-4-2 0,0-2 0 16,1-2 1-16,-1-1-6 16,6-2 1-16,3-1-37 15,6 1-13-15,6 0-101 16,12 0-42-16,9-3 101 16,9 0 49-16</inkml:trace>
  <inkml:trace contextRef="#ctx0" brushRef="#br2" timeOffset="127847.958">18321 13041 556 0,'-9'-14'206'0,"12"14"-160"0,-3 6 0 0,3-1-12 16,3 6-22-16,0 5-4 15,3 7 8-15,0 6 6 16,3 6-11-16,-3 2-4 0,0 3 0 16,-3-3-4-16,0 0 0 15,0-3-1-15,-3-2-2 16,-3-3 1-16,0-3 1 16,-3-4 1-16,0-7 1 15,0-1 0-15,0-6 2 16,0-6-3-16,0-2 0 15,3-5-1-15,0-6-2 16,0-2 1-16,6-3 1 16,0-2-1-16,3-1 2 15,2-2-4-15,1 2 0 0,3 4 1 16,0 1 0-16,0 6-3 16,3 3 2-16,3 3 1 15,3 4 0-15,-1 3 2 16,1 6 1-16,-3 2-1 15,0 6 1-15,-6 2-2 16,-3 5 2-16,-6 1-4 16,-6-1 0-16,-6 1 1 15,-6-3 2-15,-9-6-1 16,-3-2-1-16,-3-3 1 16,3-2-1-16,1-6 0 0,-1 0 0 15,0-5 0-15,3 0 0 16,3-2 0-1,3-1 0-15,1-2-31 16,2 2-12-16,3-2-82 0,3 2-33 16,-3-2 81-16,3 0 42 15</inkml:trace>
  <inkml:trace contextRef="#ctx0" brushRef="#br2" timeOffset="128169.66">17625 13895 560 0,'-12'-5'209'0,"9"0"-163"0,0-1-2 16,3 6-10-16,-3 0-3 16,3-2 5-16,0 2-18 15,0 0-10-15,0 0-6 16,0 0-7-16,0 0 1 0,3 2-38 16,-3 4-16-16,3-1-110 15,0 3-46-15,-3 0 111 0,6 2 53 16</inkml:trace>
  <inkml:trace contextRef="#ctx0" brushRef="#br2" timeOffset="128358.155">17646 14120 568 0,'-3'0'211'0,"3"3"-164"0,0 2-6 0,0-5-14 16,0 0-4-16,3 5 6 15,0 3-35-15,3-2-14 0,-3 2 8 16,-1 2-23-16,1-2-9 16,-3 3-95-16,0-1-44 0,0 3 94 15,0 3 48-15</inkml:trace>
  <inkml:trace contextRef="#ctx0" brushRef="#br2" timeOffset="128538.674">17669 14369 504 0,'-3'3'189'0,"3"-1"-147"0,0 1 24 16,0-3 1-16,0 0-20 15,0 0-5-15,0 0-22 16,0 0-8-16,0 0-7 16,0 0-6-16,3 2-2 0,-3 4-111 15,0-4-50-15,0-2 83 0</inkml:trace>
  <inkml:trace contextRef="#ctx0" brushRef="#br2" timeOffset="133703.864">19705 12572 344 0,'0'-8'129'0,"3"3"-100"0,0-3 35 16,0 6 10-16,0-1-9 15,3 0-1-15,-3 1-14 16,0-1-6-16,0 0-25 16,-3 1-3-16,0 2-1 0,0 0-2 15,-3 2 2-15,-3 4-8 16,-6 2-2-16,-3 2-3 16,0 3 1-16,-2 1-2 0,-1 4 2 15,-3 1-20-15,3-1-8 16,3 1 13-16,3 2 5 15,6-3 6-15,6 1 1 16,3-1 17 0,9 1 11-16,0-1-12 0,6-2-4 15,-3-2-5-15,3 1-2 16,-1-4-3-16,4 2 1 16,-3-2-4-16,0-1 0 15,-3-2-21-15,-3-2-10 16,0-1-33-16,-3-2-13 15,-3-3-74-15,0-3-32 16,-6-2 97-16,3-6 45 0</inkml:trace>
  <inkml:trace contextRef="#ctx0" brushRef="#br2" timeOffset="133960.698">19687 12734 488 0,'-9'-5'184'0,"12"7"-143"0,3-4 21 16,0 2 0-16,3-3-25 15,6 0-4-15,3 1-13 16,6-1-2-16,6 0-11 16,8 1-2-16,13-1 1 0,5 0-3 15,1 1-2-15,-1 2 0 16,-2 0-1-16,-3 0 0 16,-4 0 0-16,-5 0-18 15,-3 0-5-15,-7 0 11 16,-2-3 8-16,-6 0-56 0,-3 1-23 15,-6-1-89-15,0-5-36 16,-7 0 110-16,1 0 51 16</inkml:trace>
  <inkml:trace contextRef="#ctx0" brushRef="#br2" timeOffset="134248.923">20420 12549 512 0,'-18'-6'192'0,"15"9"-149"0,3-3 12 0,0 0-4 16,3 3-23-16,6 2-4 16,2 3-16-16,4 2-8 0,3 4 0 15,3-1 12-15,3 3 9 0,-3 0-10 16,0 2-4-16,-7-2-4 16,-2 0-3-16,-3 0 1 15,-3 2 1-15,-6-2 1 16,-6 0 1-16,-3-3-2 15,-3 3 1-15,-2-3-4 16,-4 1-2-16,0-4-16 16,3-2-5-16,0 0-48 15,3-3-20-15,6-5 48 16,9-8 24-16</inkml:trace>
  <inkml:trace contextRef="#ctx0" brushRef="#br2" timeOffset="135264.522">21649 12443 288 0,'-6'-3'107'0,"9"3"-83"0,-6-3 52 0,3 1 21 15,0 2-20-15,0 0-5 16,-3-3-19-16,3-2-9 16,-3-3-24-16,0-3 1 0,-3 3 2 15,-3-5-3-15,0 0 0 16,-3 0-7-16,-3 2 0 16,-6 1-6-16,1 4-2 15,-4 4-2-15,0 4-3 16,-3 4 1-1,3 4-1-15,1 3-3 16,5 3 2-16,3 0 1 0,6 3 2 16,6-1-1-16,3 1 2 15,6-1-4-15,6 1 0 16,3-1 1-16,3-2 2 16,2 0-1-16,1-5-1 0,3-3 1 15,0-3 1-15,0-5-3 16,-4-3 0-16,1-2 1 15,-3-3 0-15,-3-3 0 16,0-2 0-16,-3-3 0 16,-3 0 2-16,0-2-1 15,-3-1-1-15,-3 1 1 16,-3 2-1-16,3 3 2 16,-3 2 1-16,0 1-1 15,0 4 1-15,0 1-2 16,0 2 2-16,0 3-2 15,0 0-1-15,0 0 3 0,0 0 0 16,0 0-1 0,0 6 1-16,0-6-4 15,3 5 0-15,-3-5 3 0,0 5 1 16,0-5-1-16,3 6-2 16,-1-1 1-16,-2 0-1 15,0-5 0-15,0 0 0 16,0 0 0-16,0 0 0 15,0 0 0-15,0 0 0 16,0 0 0-16,0 0 0 16,0 0-3-16,0 5 0 15,0-5-25-15,0 0-9 16,3 6-69-16,0-1-29 16,3-2 70-16,3-6 33 0</inkml:trace>
  <inkml:trace contextRef="#ctx0" brushRef="#br2" timeOffset="136420.043">21405 12115 348 0,'-3'-8'132'0,"3"2"-103"0,0 1 36 0,3 3 11 15,-3-1-15-15,0 0 0 16,0 1-22-16,0-1-7 16,0 3-18-16,0 0-4 0,0 3 0 15,-3 5-2-15,0 5 1 16,3 8-3-16,0 5-1 15,0 6 5-15,3 3 4 16,0-4-12-16,3 4-5 16,0-4 1-16,0-1 0 15,-1-4 2-15,1-2 0 16,3-6-3-16,-3 1 0 16,0-1-42-16,0-2-18 15,0 0-83-15,-3-3-33 0,0 1 93 16,0-4 47-16</inkml:trace>
  <inkml:trace contextRef="#ctx0" brushRef="#br2" timeOffset="137291.401">21750 12051 400 0,'-15'-8'148'0,"12"6"-115"0,0-1 35 0,3 3 9 16,0 0-20-16,0 0-5 15,0 0-24-15,3 5-7 16,3 3-13-16,0 3 8 0,3 5 6 15,0 2-13-15,3 6-5 16,0 0-5-16,-3 2-3 16,2-2 3-16,-2 0 2 15,0-6 0-15,0-2-1 16,0-2 1-16,0-4 1 16,0-5-17-16,0-2-6 15,0-6 1-15,3-5 4 16,0-5 7-16,0-3 5 15,0-2 3-15,-1-1 1 16,1-2 2-16,-6 3 3 16,0 2 2-16,-3 3 3 15,-3 2 1-15,-3 3 3 0,-6 3-7 16,-6 2-2-16,-2 3 1 16,-7 3 3-16,-3 2-11 15,0 3-3-15,0 0 0 16,1 2 2-16,2-2 2 15,0 0 3-15,3 0-3 16,3-2 0-16,6-4 1 0,0-2 0 16,4-2 0-16,2-4 0 15,0 1 2 1,0-3 1-16,3 0-1 16,0 0-2-16,0 3 1 0,0 0-1 15,3 2 0-15,0 0 0 16,3 3 0-1,3 0 0-15,3 3-3 16,3 0 0-16,2-1 2 0,4 1 0 16,0-3-2-16,0 0 2 15,0-3-1-15,0 1 0 16,0-4 4-16,-4-2 1 16,1 0-1-16,-3 0-2 15,0-2 1-15,-3 2-1 16,-3 0 0-16,0 0 0 0,-3 0-3 15,-3 3 2-15,-3 2-1 16,-6 3-2-16,-3 3 0 16,0 2 3-16,-3 3 17 15,-2 5 10-15,-1 1-16 16,3 1-4-16,0 4-18 16,3-1-6-16,3 1-58 15,3-3-26 1,12-6 53-16,6-2 27 0</inkml:trace>
  <inkml:trace contextRef="#ctx0" brushRef="#br2" timeOffset="138182.476">22503 12422 448 0,'3'-11'167'0,"0"11"-129"0,0-8 24 0,-3 5 21 15,0-4-29 1,0-4-20-16,-3 0-12 15,-3 1-14 1,0-1 6-16,-6 1 5 0,-3 2-10 0,-3 5-2 16,-5 3-5-16,-4 5-2 15,-3 3-19-15,3 5-10 16,0 3 32-16,4 3 18 16,5-1-9-16,3 1-3 15,6-1-6-15,6 1-3 16,3-1-2-16,6 4 1 15,3-4 1-15,6 1 2 0,3-6 1 16,2-3 1-16,1-4 0 16,3-4 0-16,-3-4-2 15,3-4-2-15,-3-4 1 16,2-1-1-16,-5-5 0 16,0 1 0-16,-3-4 0 15,-3 1 0 1,-3-4 0-16,0 6 0 15,-3 3 2-15,-3 3 3 0,-3 2-2 16,0 5 0-16,0 3-1 16,0 5 1-16,0 3-2 15,3 0-1-15,0 0 1 16,3 3 1-16,2-1-1 0,1 1-1 16,3 0-2-16,3-1 1 15,6 1-52-15,3-3-22 16,6 0 38-16,-1-3 18 15</inkml:trace>
  <inkml:trace contextRef="#ctx0" brushRef="#br2" timeOffset="138853.251">22964 12033 496 0,'-6'-8'184'0,"6"10"-143"16,0-4 15-16,0 2-5 0,0 5-23 15,0 3-3-15,0 5-11 16,0 6-4-16,3 7-5 15,0 9-2-15,3 4 3 0,-3 1-3 16,3 2-2-16,0-2 0 16,0 0 1-16,-3-9-3 15,3-1 0-15,-6-7-1 0,6-2 0 16,-3-5 0-16,0-2-2 16,0-4 16-16,0-5 8 15,-3-5-7-15,3 0-4 16,0-5-6-16,0-3 0 15,0-5-2 1,6-6 2-16,-3-4-2 16,0-1-1-16,8-3 1 0,-2 1-1 15,3 2-3-15,3 0 2 16,0 8-1-16,3 6 0 16,3 5 2-16,-1 7 0 15,1 6 0-15,0 5 0 16,-3 3 0-16,-3 5 0 15,3 1 0-15,-7 1 0 16,-2 1 0-16,-3-3 0 0,-6 1 0 16,-6-4 2-16,-3-2 1 15,-6 0 1-15,-8-6 0 16,-7 1 2-16,-6-3-3 16,0 0 0-16,-2-3-1 15,-1-2-2-15,0-3 1 16,6-3 1-16,1 1-3 15,2-4 0-15,3 1-8 16,6 0-4-16,3-1-62 16,6 1-25-16,18-3 51 15,9-2 25-15</inkml:trace>
  <inkml:trace contextRef="#ctx0" brushRef="#br2" timeOffset="139634.505">23446 12054 384 0,'-11'-21'145'0,"11"18"-112"0,0 0 38 0,0 3 10 15,0 0-21 1,5 0-5-16,1 3-19 0,0 2-7 15,-3 3-17-15,-3 3-5 0,6 2-1 16,-3 6-8-16,0 2 0 16,0 3 0-16,-3 2 1 15,0 1 1-15,3-4 0 0,0-2 0 16,-3-2 0-16,0-6 4 16,6-2 2-16,-3-3-11 15,6-6-6-15,-3-4-9 16,0-6-2-16,9-3 5 15,-9-5 3-15,9-2 8 16,-6-3 5-16,-3 0 4 16,5 2 3-16,-5 3 6 15,-3 3 4-15,3 2-2 16,-6 3 0-16,-6 3-6 16,0 5 0-16,-8 0-5 0,2 5 0 15,-6 3-3 1,-6 0-1-16,-3 0 1 0,6-3 2 15,-2 1 1 1,-4-4 1-16,6-2 0 16,3-2 2-16,3-1-8 15,-3 0-3-15,9 1 5 0,0-1 1 16,6 1-2-16,3-1-1 16,3 3 3-16,6 3 1 15,0-1-3-15,9 1 1 16,-3 2-2-16,3 0 0 15,0-2 0-15,0 0 0 16,-3-1 2-16,2-2 2 0,-2-2-1 16,-6-4 2-16,6 1-2 15,-6-3-1-15,-3-2 1 16,6-1-1-16,-9 0 0 16,0 1 0-16,-3-1 0 15,0 3 0-15,-3 0-5 16,0 3 1-16,-9 2 15 15,6 6 7 1,-9 5-4-16,6 3-3 0,-6 4-6 16,0 4-2-16,1 2 1 15,-1 3 0-15,0 5-55 16,-3 0-23-16,0-5 37 16,0-8 18-16</inkml:trace>
  <inkml:trace contextRef="#ctx0" brushRef="#br2" timeOffset="161779.635">21223 13789 456 0,'-6'-15'170'0,"6"9"-132"0,3 6 13 0,-3 0-1 16,0 0-22-16,0 6-6 15,3-1-9-15,0 3-3 16,0 5-6-16,3 6 2 0,-3 7 0 15,3 8 0-15,0 9 1 16,0 2-4-16,0-3-2 0,0-2 0 16,3-3 1-16,-3-3-1 15,3-5 2-15,0-2-37 16,-1-6-17-16,1-5-109 16,3-3-48-16,0-5 105 15,-3-5 51-15</inkml:trace>
  <inkml:trace contextRef="#ctx0" brushRef="#br2" timeOffset="162127.223">21301 14041 540 0,'-15'-11'200'0,"18"14"-155"0,3-3-2 0,0 3-12 16,5 2-17-16,10 3 0 15,3 2-6-15,3 1-3 16,3 5-2-16,-4 0-3 0,1 2 1 16,-3 3-1-16,-6-2 0 15,-6-1 2-15,-6-2 3 16,-3 0-2-16,-6-3 0 16,-6 1-1-16,-3-4 1 15,-6 1-4-15,-3-3-2 16,-3 0-1-16,1 0 0 15,-1-3 3-15,3-3 2 0,0-2 2 16,6 0 1 0,0 0-49-16,9-5-188 15,9-3-46 1,6-2 140-16</inkml:trace>
  <inkml:trace contextRef="#ctx0" brushRef="#br2" timeOffset="162302.958">21646 13803 436 0,'-6'-16'165'0,"6"11"-129"0,0-1 24 0,0 6 2 16,0 0-28-16,3 6-9 15</inkml:trace>
  <inkml:trace contextRef="#ctx0" brushRef="#br2" timeOffset="162738.305">21652 13797 832 0,'6'19'10'0,"0"7"-2"16,0 9-2-1,0 4-1-15,-1 6-1 0,1-2 0 16,0-1-2-16,0-5-2 16,0-2 3-16,0-4 0 15,0-4-1-15,-3-6 1 16,0-3 0-16,0-4 1 15,0-4 4-15,-3-2 3 16,0-8-6-16,0 0-3 0,0-5-4 16,3-3-1-16,0-3 15 15,3-5 8-15,0-2-7 16,3-1-4-16,3-2-6 16,3 0 0-16,3 5-2 15,-1 6-1-15,1 4 1 16,3 6-1-16,0 6 0 15,0 4 0-15,-3 3 0 16,-1 6 0-16,1-3 0 16,-6 0 0-16,-6 0 0 15,-3-1 2-15,-3 1-1 16,-6 0-1-16,-6-3 3 16,-6 1 2-16,-2-1 0 15,-4-3 0-15,0 1-1 16,-3-3 0-16,0-3-5 15,4 1 1-15,-1-6-2 0,3 0-2 16,3-3-19-16,3 0-10 16,6 1-45-16,3-4-17 15,12 1 49-15,9 0 24 16</inkml:trace>
  <inkml:trace contextRef="#ctx0" brushRef="#br2" timeOffset="163248.948">22256 14184 408 0,'-6'-11'151'0,"6"6"-118"0,-3-8 36 16,3 10 6-16,-3-2-24 15,0-6-4-15,-3 3-18 16,-3 0-7-16,-3 3-12 15,-3 0-4-15,-3 2 0 0,1 3-3 16,-1 5-2-16,0 6 0 16,3 2-1-16,0 3-3 15,3 0 2-15,3 0 1 16,3 0 0-16,6-1 0 16,3 1 2-16,3-2-1 0,0-1-1 15,3-3 1-15,3-4 1 16,0-4 1-16,3-2 1 15,3-2-5-15,0-4 1 16,-1 1-2-16,1-3-2 16,-3 0-2-16,0 0 1 15,-3-2 27-15,-3 2 12 16,-3 2-12 0,0 4-7-16,-3-1-9 0,3 8-5 15,0 1 0 1,3 2-1-16,0 2 2 15,-1 1-3-15,4 2 0 16,3 0-1-16,0 3 0 16,3-3-36-16,0 1-14 0,0-4-108 15,6-2-49-15,2-3 106 16,7-5 54-16</inkml:trace>
  <inkml:trace contextRef="#ctx0" brushRef="#br2" timeOffset="163880.289">22574 13816 468 0,'-15'-16'176'0,"13"16"-137"0,2-3 22 16,0 3 0-16,0 0-29 15,0 0-7-15,2 6-11 0,1 2-2 16,0 5-7-16,0 5-1 16,0 11 2-16,0 9-5 0,3 4-1 15,-3 3 0-15,3 0 2 16,-3-6-1-16,3-1-1 16,-3-4 12-16,3-5 4 15,-3-3-17-15,0-4-6 16,-3-6 3-16,3-3 3 15,-3-5-5-15,0-3-1 16,0-5 21-16,3-5 12 16,0-3-12-16,0-3-5 15,6-5-6-15,0-5-3 16,3 0 1-16,3-3-1 16,2 0 0-16,1 1 0 15,0 7-3-15,6 5 2 0,-3 3 1 16,3 8 0-16,-1 5 0 15,1 6 2-15,0 5-3 16,0 5 0-16,-3 3 1 16,-3-3 0-16,-4 3 0 15,-5 0 0-15,3 2 0 16,-9-2 2-16,-6 0-1 16,-9 0 2-16,0-6 0 15,-8 1 1-15,-10-6 0 16,-9-3 0-16,3-2 0 0,-2-5 0 15,-1-3-2-15,0-3 1 16,7-2-4-16,2 0 0 16,3-3-8-16,6 0-2 15,3 0-65-15,9-3-26 16,9 3 49 0,9-2 27-16</inkml:trace>
  <inkml:trace contextRef="#ctx0" brushRef="#br2" timeOffset="164465.097">21952 13588 288 0,'-3'0'110'0,"3"-2"-86"0,6-1 49 0,0 3 15 16,0-5-20-16,3 0-6 16,0-3-12-16,3-3-5 15,0-5-24-15,3-5 7 0,0-3 3 16,2-2-5-16,1-3-1 15,3-8-8-15,3-6 0 16,6-10-8-16,0-8-1 16,2-2-2-16,-2 7-1 15,0 9-3-15,-6 7 1 16,-4 6-2-16,-2 7 2 16,-6 6-4-16,0 5 0 15,-3 0 1-15,-3 6 0 16,0-1-3-16,0 6 2 0,-6 0-23 15,0 5-10-15,0 2-39 16,-3 1-19-16,-6 2 49 16,-3 3 24-16</inkml:trace>
  <inkml:trace contextRef="#ctx0" brushRef="#br2" timeOffset="164861.844">22012 12975 472 0,'-12'-8'176'0,"15"8"-137"0,3-3 17 0,0 3-1 16,6 0-21-16,3-3-2 15,5-2-13-15,7-3-4 16,6 0-8-16,3 0-3 0,5 0 0 16,1 0-5-16,0 0-1 15,-7 0 16-15,1 1 10 16,-3-1-8-16,-3 0-3 15,-7 2-6-15,-2 1-2 16,-9 0-3-16,6 5 1 16,-6 0-2-16,0 5 2 15,-6 3-2-15,-3 5-1 0,6 6 1 16,-6 10-1 0,0 8 0-16,0 8 0 15,-3-3 0-15,0 1 0 0,0-6 0 16,0-3 2-16,-3-5-1 15,0 0-1-15,0-8-15 16,3-2-5-16,3-3-83 16,0-6-34-1,3-10 70-15,0-10 34 16</inkml:trace>
  <inkml:trace contextRef="#ctx0" brushRef="#br2" timeOffset="165463.498">20872 13898 404 0,'-12'0'151'0,"9"0"-118"0,-3 0 33 15,6 0 8-15,-3 0-22 16,0 0-6-16,-3-3-13 16,-3 1-6-16,-3-1-15 15,-3-2-3-15,-2-1-2 0,-10-2 8 16,-9-2 2-16,-12-3-6 15,-14-1-4-15,-6 1-4 16,-7 0-3-16,-5-3 1 0,-15 0 1 16,-1 0-1-1,7 6-1-15,9 2 1 0,5 0-1 16,7 0 0-16,5 3 0 16,10-3 0-1,8 2 0-15,9-2 0 0,7 1 0 16,8-1-25-16,6-6-8 15,6 1-51-15,6-3-24 16,6-2 57-16,0-1 26 16</inkml:trace>
  <inkml:trace contextRef="#ctx0" brushRef="#br2" timeOffset="165834.425">19815 13446 316 0,'-9'-6'121'0,"6"4"-95"0,0 2 53 16,3 0 16-16,0 0-25 16,0 0-10-16,0 0-27 15,-6 2-10-15,1 4-14 16,-4-1 0-16,-6 3 2 0,-6 2-4 16,-3 6 1-16,-6 3-3 15,-5-1 0-15,-1 3 1 16,-3 1 1-16,6-4-1 15,7 1 1-15,5-4-2 16,3 4 2-16,6-3-4 16,6 2-2-16,9 4 8 15,6-4 6-15,6-2-25 0,6 2-9 16,3 1 28-16,-1 0 16 16,7-1-11-16,-6 3-4 15,0-2-7 1,0-1-3-16,2-2-32 0,-2-3-16 15,3-2-115-15,6-6-48 16,2-5 108-16,1-5 53 16</inkml:trace>
  <inkml:trace contextRef="#ctx0" brushRef="#br2" timeOffset="166131.631">20172 13488 520 0,'-17'-13'192'0,"20"13"-149"0,-3-3 12 16,0 3-4-16,6 5-23 15,0 8-4-15,2 9-5 16,4 7-3-16,0 5-8 16,3 1-1-16,0 2 3 0,3 0-6 15,-3 0 0-15,0 0-2 16,0 2 1-16,-1 4-2 15,-2-1-1-15,-3-2 1 16,0-3 1-16,0-5-6 16,0-6-1-16,6-2-38 0,-3-11-16 15,0-5-54-15,3-8-23 16,2-11 72 0,1-4 33-16</inkml:trace>
  <inkml:trace contextRef="#ctx0" brushRef="#br2" timeOffset="166373.349">20556 13602 504 0,'-17'-22'187'0,"11"22"-146"0,-6-2 15 0,6 4-4 16,-3 4-24-16,-9 4-3 16,-6 6-11-16,-6 3-4 15,-5 7-5-15,-10 3 5 0,0 0 5 0,-2-2-3 16,-7 2-2-16,1 3-3 15,-1 5-2-15,3 2-3 16,7 1-2 0,5-6-19-16,9-2-10 15,7-3-133-15,8-10-59 16,9-14 109-16,-3-2 58 0</inkml:trace>
  <inkml:trace contextRef="#ctx0" brushRef="#br3" timeOffset="187076.67">19931 16541 368 0,'-6'-5'140'0,"6"2"-109"0,0 0 29 0,0 3 7 16,0-2-11-16,0 2 0 16,0-6-16-16,0 6-5 15,0 0-20-15,0 0-2 0,0 8-2 16,0 6-2-16,0 4 0 15,0 11-3-15,-3 8-1 16,3 3-3-16,0 2-2 16,0 1-2-16,0-6 1 15,0 0 1-15,3-3 0 16,0 3 0-16,0-8 0 0,0 3-3 16,3-6 2-16,-3 1 3 15,3-3 1-15,-3-8-37 16,3 2-16-16,0-5-33 15,0-5-10-15,0-5 47 16,3-3 24-16</inkml:trace>
  <inkml:trace contextRef="#ctx0" brushRef="#br3" timeOffset="187511.017">20009 16967 400 0,'-18'-8'148'0,"12"3"-115"0,-3 2 28 16,6 3 4-16,3-3-15 16,0 1-5-16,0-4-19 0,6 6-6 15,3-5-12-15,3 3 4 0,3-4 1 16,3 4-2-16,-1 2 1 16,4 0-5-16,0 2-2 15,3 4-2-15,-3 1 0 16,0 1-2-16,-1 3-1 15,-2-3 1-15,0 5-1 16,-3 0 0-16,-3 1 0 16,-3-1 0-16,-3 0 0 15,-6 0-3-15,-3-2 2 0,-3 2-1 16,-3 0-2-16,-3-2 14 16,-3 0 7-16,-6-6-4 15,-2 5-2-15,-1-7-6 16,-3 5-2-1,0-5-1-15,3-1 1 16,1-2-2-16,2 0-1 0,0 0-4 16,3 0 0-16,3 0-20 15,3-2-9-15,3-4-43 16,3 1-18-16,3-3 46 16,9-2 26-16</inkml:trace>
  <inkml:trace contextRef="#ctx0" brushRef="#br3" timeOffset="188310.33">20476 16528 512 0,'-21'-6'192'0,"18"6"-149"0,0 0 7 0,3 0-7 0,0 0-26 16,3 8-5-16,3-2-5 15,0 7 0-15,0 8-4 16,3 3 0-16,0 13 1 0,0 3-2 16,-3-1-2-16,0 1 3 15,0 0 0-15,0-1-4 16,0-2 1-16,0 3 2 16,0-6 1-16,-3 4-4 15,0-7 1-15,-3-2 0 16,3-5 2-16,-3-5-1 15,2-3 2-15,-2-6 4 16,0-2 6-16,0-5-12 16,0-6-4-16,-2-5-2 15,-1-5 1-15,0-3-1 0,3-5 1 16,0 0 0-16,6 2 3 16,-1 1 15-16,4 2 8 15,0 0-13-15,3 3-6 16,0 5-3-16,6 0-1 15,0 3-10-15,0-1-5 16,0 6 5-16,2 0 6 16,1 6 4-16,0-1 1 15,0 3 0-15,0 0 0 16,-3 5 0-16,-1 5 2 16,-5-4-3-16,0 7 0 0,-6-3 1 15,-6 1 0-15,-6-1-3 16,-3 1 2-1,-3-3 18-15,-2-3 9 0,-4 0-13 16,-3 1-5 0,-3-9-5-16,0 3 0 0,-3-3-2 15,1 0-1-15,-1-5 1 16,3 0-1-16,3-5-3 16,3 0 2-16,6 2-23 15,4-7-12-15,8 2-58 16,8-3-27-16,7 0 63 15,6 1 32-15</inkml:trace>
  <inkml:trace contextRef="#ctx0" brushRef="#br3" timeOffset="188906.402">21199 17023 412 0,'-6'-11'154'0,"3"8"-120"0,0-7 34 0,3 10 10 16,0-6-21-16,-3-2-3 15,-3 6-22-15,1-9-10 0,-4 6-13 16,-6 2-11-16,0-2-1 0,-3 0-1 15,-3 5-1-15,-3 0 19 16,1 5 8-16,-1 3-29 16,0 5-11-16,3 3 25 15,6 0 13-15,3 8-26 16,6-3-13-16,3 0 8 16,9-2 4-16,3 2 23 15,6-3 10-15,0-4-13 16,6-4-5-16,0-2-5 15,2-3-3-15,-5-10 1 16,3 0 1-16,-3-3-1 16,0-3-1-16,-3-5 1 0,3-2-1 15,-6-1 0 1,-4-2 2-16,-2 3 1 0,0 2 3 16,-3 3-1-16,0 2 2 15,-3 3-2-15,0 3 2 16,0 5-4-16,0 5 0 15,0 3-1-15,3 3 1 16,0 2-2-16,3 3-1 16,3-3 1-16,3 5 1 15,0 1-3-15,3-3 0 16,3-3-37-16,3-2-14 16,5-6-135-16,1-8-59 0,0-5 123 15,6-5 64 1</inkml:trace>
  <inkml:trace contextRef="#ctx0" brushRef="#br3" timeOffset="189718.278">21640 16620 400 0,'-15'-16'151'0,"12"6"-118"0,0 5 40 16,3 2 8-16,0-2-19 0,0 5-6 16,0-3-24-16,0 0-9 15,0 3-14-15,0 6-11 0,0 2-3 16,3 5 17-16,0 5 9 16,0 14-8-16,0 3-4 15,0 2-6-15,0-3 0 0,0 6-2 16,0-3-1-16,0-3 1 15,0 3-1-15,0-5 0 16,0-3 2-16,0 0 1 16,0-5 1-16,0-6-2 15,-3-4-2-15,3-1 3 16,-3-3 0-16,0-10-1 16,3 0 1-16,0-5-2 15,2-8 2-15,4 0-2 16,0-6-1-16,3 3 1 15,3 0-1-15,3 3 0 16,0 0 0-16,3 5-3 16,0 0 2-16,-1 5-1 15,-2 3-2-15,0 3 3 16,0 5 2-16,0 0-2 0,-3 8 0 16,0 0 1-16,-4-3 0 15,1 8 0-15,-6-2 0 16,-3-1 0-16,-3 1 0 15,-6-3 0-15,-6-1 2 16,-2-1 1-16,-7-4 1 16,-3-4 0-16,-9-1 0 15,3-5-2-15,-2 0 1 16,2 0-2-16,0-5-1 16,0 2 1-16,4-2 1 15,5-1-3-15,0-2 0 16,6 0-6-16,0-2 0 15,9 2-50-15,6-3-19 16,9-2-105-16,12-3-44 16,9 0 118-16,5 0 55 0</inkml:trace>
  <inkml:trace contextRef="#ctx0" brushRef="#br3" timeOffset="190077.317">22140 16522 532 0,'-12'-15'198'0,"15"15"-154"0,-3-6 14 0,0 6-6 15,0 0-32-15,0 0 2 16,3 8 0-1,3 3-12-15,0 5-1 0,0 10 1 16,0 6-4-16,0 8-1 16,-3 5-2-16,0-6-3 15,0 1 1-15,0 2-1 16,-3-2 0-16,0-6 2 16,0 6-1-16,3 0-1 15,-3-3-2-15,2-3 1 16,-2-7-21-16,3 2-8 0,-3-13-58 15,3 2-25-15,3-10 56 16,3-8 30-16</inkml:trace>
  <inkml:trace contextRef="#ctx0" brushRef="#br3" timeOffset="190467.731">22146 16896 496 0,'-9'-8'187'0,"12"18"-146"0,0-20 11 15,3 10-6-15,3 0-19 16,3 0-1-16,2 0-9 16,1 8 0-16,6-6-10 0,0 1-6 0,3 5-4 15,0 2-1-15,-1-2 3 16,-2 5 13-16,-3 1 7 15,-3-1-9-15,0 5-3 16,-6-4-3-16,0 7 0 16,-3-3 2-16,-3 1 1 15,-6-6 1-15,0 8 2 16,-6-5-1-16,-3 0 2 16,-6-3-6-16,-3 1-3 15,-6-4-1-15,1-2-1 16,-4 3 0-16,0-9 0 15,3 4 0-15,4-6 0 16,2 0-51-16,6-6-20 16,6 1 35-16,9-8 18 0</inkml:trace>
  <inkml:trace contextRef="#ctx0" brushRef="#br3" timeOffset="201096.503">19848 16263 220 0,'-3'11'82'0,"3"-11"-64"0,3 5 42 0,-3-5 15 16,0 0-12-16,0 0-1 15,0 0-16-15,0 0-7 16,3 0-21-16,-3 0 2 0,3-3 3 16,0 1-1-16,0-9 1 15,-3 3 1-15,0-8 0 16,0-7-2-16,-3-4-2 0,0-5-2 15,-3 6-1-15,0-3-7 16,0-3-4 0,0-5-1-16,3 11 1 0,0 7-8 15,0-15 0-15,0 7 9 16,0-5 4-16,0-7-4 16,0 4-2-16,3 4-1 15,3 4 0-15,0 3-5 16,3 3 1-16,0 3 0 15,3 2 0-15,0 3 0 16,3 5 0-16,0 0-14 16,6 5-5-16,0 3 7 15,2 3 7-15,1 5 3 0,0 2 4 16,-3 3-3-16,-6 1 0 16,-3-4 1-16,0 6 0 15,-3-3 0-15,-6 11 0 16,0-8-3-16,-3 3 2 15,-6 4 18-15,-3-1 9 16,0-4-13-16,-3-2-5 16,0-5-5-16,3-1-3 15,0-2 1-15,3 0 1 16,1-5-1-16,2-1 2 16,3 1-2-16,0-3 2 15,0 0-2-15,3 0-1 16,0 0 1-16,3 0-1 15,6 0 0-15,-1 0 0 0,4 0 0 16,3 0 0-16,3 5 0 16,-3 0 0-16,-3-2-3 15,6 8 2-15,3-1 1 16,-4 4 0-16,1 1 0 16,-3-1 0-16,-6-1 0 15,-3-5 0-15,0 2 0 16,-6 1 2-1,0 0-1-15,-9 2 2 0,3-3-2 16,-9 4 2-16,-6 1 0 16,-2-1 1-16,-1-1 0 15,9-3 0-15,3-7 2 16,-3 2 1-16,3-2-3 16,-3-3-3-16,-8-3 0 15,11-2 1-15,3 5-1 0,0-3-1 16,3 1-2-16,0-6-1 15,0 8-27-15,3-3-10 16,-3 1-99-16,6 2-44 16,6 2 95-16,6 1 44 15</inkml:trace>
  <inkml:trace contextRef="#ctx0" brushRef="#br3" timeOffset="202433.954">20556 16176 168 0,'3'5'66'0,"0"-2"-52"0,0-1 54 16,-3-2 20-16,0 0-7 15,0 0-2-15,3 3-15 16,-3-3-2-16,3 0-35 16,0 0 4-16,0-3 3 0,0-2-3 0,0-3-1 15,0-2-5-15,-3-4-4 16,0-4-7-16,0-1-4 15,-3-2-10-15,3 0-2 16,-3-5 15-16,0-4 11 16,0 1-10-16,-3-8-2 15,0-2-6-15,0-1-1 16,0 0-3-16,1 3 1 16,2 3-2-16,0 2 2 15,3 8-2-15,3 3-1 16,0 3 1-16,2 2-1 15,4 3 0-15,3 2 0 16,0 0-3-16,3 6 2 16,0 0 1-16,3 5 2 15,0 0-1-15,0 5-1 16,-1 0-2-16,1 6 1 0,0 2 1 16,-3 3 0-16,0 5 0 15,-3 0 0-15,-3 1 0 16,-3 1 0-16,-3 1 0 15,-3-3 0-15,-3-2 0 16,-3-1 2-16,0-2-1 16,-3-3-1-16,0 3-2 15,0-5 1-15,-3 0 3 16,3-4 1-16,-3-4-1 16,3 0-2-16,0-3 1 15,6 0-1-15,3-3 0 0,3 0 0 16,0 1 0-16,6-1 0 15,0 1 0-15,3 2 0 16,0 0-3-16,3 2 2 16,0 3-1-1,3 3 0-15,-3-2 2 0,-1 7 2 16,-2-3-1-16,0 1-1 16,-6 0 1-16,0 2-1 15,-6 3 0-15,-3-3 2 16,-3-2-1-16,0 2-1 15,-3-3 1-15,-3 1 1 16,1 0 1-16,-1-4 1 0,-6 1-2 16,3-2 1-16,-3-4-2 15,3 1-1-15,-3-3 1 16,3 0-1-16,1 0-3 16,2 0 0-16,0 0-31 15,3 0-15-15,3 0-129 16,0 0-58-1,0 0 121-15,18-3 59 0</inkml:trace>
  <inkml:trace contextRef="#ctx0" brushRef="#br3" timeOffset="203514.066">21217 15739 312 0,'-6'0'115'0,"3"0"-89"0,0 0 41 0,3 0 11 16,0 0-16-16,0 6-4 15,-3-1-22-15,0 3-8 16,0 5-16-16,3 8 1 0,-3 3 1 16,0 5 1-16,0 6 4 0,-3-6-5 15,1 8 0-15,-4 0-4 16,3-6 1-16,-6 1-2 16,6-5 2-16,-3-3-2 15,6-9 0-15,0-1-1 16,0-9 0-1,0 3-2-15,3-8 1 16,0-8-4-16,3-5 0 0,0-3-1 16,3-5 1-16,-3-8-2 15,3-6 2-15,-3-5-4 16,0-7 0-16,0 2 1 16,6-3 0-16,-3 9 0 15,0 2 0-15,-1 2 0 16,4 9 2-16,-3 4 1 0,3 7 3 15,0 1-3-15,3 6 0 16,0 6-1-16,3 4 1 16,0 6-2-16,0 8 2 15,3 8 0-15,-1 5 1 16,1 3-2-16,0 2-2 16,-3 1 1-16,0-4-1 15,0 1 0-15,-3-5 2 16,0-1-3-16,-4-2 0 15,1-3 1-15,-3-5 0 16,-3-5-5-16,3 2 1 16,-3 0-25-16,0-2-8 15,0-3-34-15,-3-1-13 16,-3-1-78-16,0-1-36 16,-6 0 104-16,0 1 49 0</inkml:trace>
  <inkml:trace contextRef="#ctx0" brushRef="#br3" timeOffset="203740.281">21244 15970 420 0,'-18'-8'159'0,"15"5"-124"0,0-2 28 16,3 5 3-16,0 0-16 15,0-6-3-15,3 6-15 16,3-2-8-16,3-1-13 0,3 0-3 0,3-2-1 15,0 5-6-15,3-3 0 16,5 1-39-16,1-1-16 16,0-2-112-16,0 0-49 15,-3-3 111-15,2 0 53 16</inkml:trace>
  <inkml:trace contextRef="#ctx0" brushRef="#br3" timeOffset="204525.691">21702 16089 316 0,'0'8'118'0,"3"-3"-92"0,-3-3 37 16,0-2 12-16,0 0-11 15,0 0-3-15,0 0-12 16,0 0-6-16,0-2-24 16,0-1 4-16,0-5 1 0,0-2-8 15,0-1-2-15,-3-5 5 16,0-5 2-16,0 0-6 16,0-8-2-16,-3-8-7 15,3-3-2-15,-3-5-2 16,4 0 1-16,2 0-2 15,2 5-1-15,4 6 1 0,3 5 1 16,6 2-1-16,3 6-1 16,3 3 1-16,3 5 1 15,0 2-1-15,2 8-1 16,-2 3 1-16,0 3-1 16,-6 5-3-16,-3 2 2 15,-3 4-1-15,-3 4 0 16,-9 6 0-16,-3 2-2 15,-6 4 0-15,-6-1 3 16,-3-3-2-16,0 1 1 16,-3-6 0-16,0-3 0 15,-2-4 2-15,8-7 0 16,0 4 0-16,3-6 0 16,3 1-3-16,6-6 2 15,3-3-1-15,6 0 0 0,3-2 2 16,6 2 0-16,3 1 0 15,5-4 2-15,1 6-1 16,3 6-1-16,0-1 1 16,0 3-1-16,-7 3 0 15,1 2 0-15,-6 0 0 16,-3 3 0-16,-6-3 2 16,-3 0 1-16,-6 3-1 15,-6 0-2-15,-6-5 3 16,-3-1 0-16,-8-4-1 15,2 4 1-15,-3-7-2 16,0 5 2-16,0-3-4 0,4 0 0 16,-1-2-1-1,6 0 0-15,3-3-20 0,3 0-10 16,6 0-64-16,6-3-27 16,6 3 64-16,6 0 30 15</inkml:trace>
  <inkml:trace contextRef="#ctx0" brushRef="#br3" timeOffset="205330.755">22205 16091 460 0,'-12'3'173'0,"12"-3"-135"0,0 3 21 16,0-3 0-16,0 0-20 15,3-3-5-15,0 0-8 16,0-2-5-16,-3-3-11 15,0 0 2-15,-3-3 2 0,0-2-1 16,0-3 2-16,-3-7-4 0,0 1-1 16,-2-15-4-16,2-2-1 15,0-4-3-15,3 1-2 16,3 0 1-16,3 5-1 16,6 2 0-16,2 9 2 15,4 2-3-15,6 5 0 16,0 4-1-16,3 4 0 15,3 3 4 1,-1 5 3-16,-2 3-4 0,3 6-1 16,-6 2 0-16,-3 2 0 15,-6 3-3-15,-6 3 2 16,0 3 1-16,-6 2 0 16,-6 0 0-16,-3 0 0 15,-3 1 0-15,0-4 0 16,-6-2 0-16,6 0 0 0,-3-3-3 15,3-2 2-15,0-3 1 16,3-3 0-16,3-3-3 16,6-2 2-16,0 0-1 15,9 0-2-15,3 0 3 16,3 0 0-16,3 0 1 16,3 6 0-16,0-1 0 15,0 0 2-15,-1 3-1 16,-2 3-1-16,-6-1-2 15,3 4 1-15,-6 4 1 16,-3-2 2-16,-6 0-1 0,-3-3 2 16,-6 3 0-1,-3-3 1-15,-3-2 0 16,-3-3 0-16,-5 2 0 0,2-2 0 16,-9-2-2-16,6-4-2 15,-3 4 1-15,1-4-1 16,-1-2-7-16,3 3-3 15,3-3-58-15,3 0-27 16,6 2 48-16,3-2 26 16</inkml:trace>
  <inkml:trace contextRef="#ctx0" brushRef="#br3" timeOffset="206682.693">20753 15472 212 0,'-3'3'79'0,"3"-3"-61"0,0 0 52 0,0 0 21 16,0 0-15-16,0 0-7 15,0 0-15-15,0 0-5 16,3 0-27-16,0 0 5 0,0-3 1 16,0-2 0-16,0 0 1 15,3-1-8-15,0 1 0 16,3-3-8-16,3-3-3 16,-1-2-8-16,4 0-3 15,3-3-5-15,0 0 1 16,0 0 3-16,0 0 1 15,0 3 1-15,-4 0 0 0,-2 2 0 16,0 4 0-16,-3-1 0 16,0 2 0-16,-3 1 15 15,-3 2 7-15,0 1-24 16,0-1-9-16,-3 0-7 16,0 3 0-16,0 0-52 15,0 0-23-15,0 0-104 16,0 0-46-1,0 0 129-15</inkml:trace>
  <inkml:trace contextRef="#ctx0" brushRef="#br3" timeOffset="207123.517">21226 15255 328 0,'-6'0'123'0,"3"0"-95"0,3 0 31 0,0 0 8 16,0 0-8-16,0 0 1 16,0 0-15-16,0 0-2 15,0 0-25-15,0 0 5 0,3 3 1 0,-3 2-1 16,3 6 0-16,-3 5-12 16,3 2-7-16,0 3-2 15,0 3 0-15,-3 0-1 16,3 0 2-16,0 0-11 15,0-3-4-15,-3 0 3 16,3-5 5-16,0 0-26 16,0-6-12-16,0 1-117 15,3-6-53-15,3-5 106 16,3-13 55-16</inkml:trace>
  <inkml:trace contextRef="#ctx0" brushRef="#br3" timeOffset="207493.522">21476 15290 408 0,'-6'0'151'0,"3"0"-118"0,6 0 33 16,-3 0 8-16,6 0-22 15,3 2-8-15,0 1-12 16,3 2-4-16,0 3-15 16,3 0-6-16,0 3 0 0,-1-3 5 15,1 7 4-15,0-1-6 16,3-1-3-1,-3 0-7-15,0 0 0 16,0 1 0-16,-3-4 0 0,-1-5-25 16,-2 6-10-16,0-8-75 15,-3-3-31-15,0-3 73 16,0-10 35-16</inkml:trace>
  <inkml:trace contextRef="#ctx0" brushRef="#br3" timeOffset="208472.544">21196 14845 212 0,'-3'3'79'0,"0"-3"-61"0,3 0 54 0,0 0 23 16,0 0-29-1,0 0-10-15,3 5-16 0,-3 0-5 16,3 6-20-16,-3 2-2 0,3 3 0 16,-3 5-5-16,0 0-2 15,0 3 5-15,0 0 3 16,-3 0-3-16,0-3-1 15,0-3-2-15,0 1 2 16,3-3 1-16,-3-8 3 0,0 0-3 16,3-3 1-16,0-2-3 15,0-3 0-15,0-6-3 16,0-2-1-16,0-5-1 16,3-3 0-16,-3-5-2 15,3 0 1-15,-3-5 0 16,0-4 1-16,0-1 2 15,3-1 1 1,-3 3 5-16,6 2 3 0,0 4-13 16,0 1-3-16,0 4-5 15,3 2 1-15,0 3 14 16,0 2 8-16,0 3-6 16,3 3-3-16,0 2-3 15,0 3-1-15,3 6 0 16,-1 4 0-16,1 6-2 0,0 5-2 15,0 6 3-15,0 2 0 16,0 0-1-16,0 0 1 16,0 0-2-16,-4-2-1 15,1-4 1-15,-3 1-1 16,0-5 2-16,-3-3-1 16,0-1-1-1,-3 1-4-15,0-5-2 16,-3-3-22-16,3 0-8 15,-3 0-24-15,-3-6-10 16,0-2-72-16,-3 0-31 16,0 0 90-16,-3-2 43 15</inkml:trace>
  <inkml:trace contextRef="#ctx0" brushRef="#br3" timeOffset="208694.633">21241 14967 340 0,'-12'-5'126'0,"9"2"-98"0,0 3 39 16,3 0 9-16,0 0-7 15,0 0 1-15,0 0-19 16,0 0-7-16,6 0-25 16,3-3 2-16,6 1 2 0,3-4-6 15,6 1-2-15,2 0-6 0,4-3-4 16,0 2-46-16,-3 1-23 15,-1 3 30-15,-14-4 17 16</inkml:trace>
  <inkml:trace contextRef="#ctx0" brushRef="#br3" timeOffset="213337.501">20851 14250 420 0,'-9'0'159'0,"6"0"-124"0,0 0 11 16,3 0-4-16,0 0-9 0,0 0 1 16,0 2-15-1,0 4-6-15,0-1-8 0,0 3 1 0,0 3 0 16,-3 4 0-16,0 4 1 15,0 2 0-15,0 3 3 16,0 2-3-16,0-2-2 16,0-3 2-16,0-2 0 15,0-3-1-15,0-3-1 16,0-5-1-16,0 0 0 16,1-5 0-16,2-6 0 15,-3-2 0-15,3-6 2 16,-3-5-3-16,3-5-2 15,0-3 0-15,0-2-1 16,0-1 6-16,3 1 4 0,-3 2-8 16,3 0 0-16,-1 0-9 15,1 3 0-15,0 3 14 16,0 2 9-16,0 3-5 16,0 2-1-16,0 3-4 15,0 3 1-15,3 2-4 16,0 3 0-16,3 5 1 15,0 1 0-15,3 2-2 16,3 0-2-16,0 2 1 16,3 1 1-16,-1-1-1 15,1 4-1-15,0-1 1 16,0 0-1-16,-3 0 0 16,0 0 2-16,-3 1-3 15,3-1 0-15,-4-3-4 16,1 1-1-16,-3 0-33 0,0-3-13 15,0 0-38-15,0-1-14 16,-6-1 56-16,0-1 25 16</inkml:trace>
  <inkml:trace contextRef="#ctx0" brushRef="#br3" timeOffset="213557.911">20857 14345 368 0,'-15'-11'140'0,"12"9"-109"0,3-3 31 0,3 2 8 0,0 0-9 15,3-2-2 1,0 0-19-16,3 2-8 16,3 0-18-16,0 1-4 0,3-1 0 0,0 3-6 15,2 0-2-15,4 3-48 16,-3 2-21-16,0 0 34 15,-3 1 16-15</inkml:trace>
  <inkml:trace contextRef="#ctx0" brushRef="#br3" timeOffset="214503.658">20705 14641 228 0,'-3'0'85'15,"3"-2"-66"-15,0-1 41 0,0 3 15 0,0 0-12 16,0 0-1-16,0 0-12 16,0 0-2-16,0 0-26 15,0 0 7-15,0 0 4 0,-3 3-2 16,-3 2-1-16,-3 3-8 15,-5 5-1-15,-7 3-8 16,-9 8-3-16,-9 10-3 16,-5 11-2-16,-4 6-1 15,-3 4 0-15,1-2-5 16,-10 0 1-16,4-3 9 16,-1 6 5-16,1-3-4 15,5-3-1-15,6-5-5 0,7-5-1 16,5-9-1-16,6-4 1 15,6-6-2-15,6-3-1 16,4-7-4-16,2-3 0 16,6-8-44-1,9-8-18-15,5-10-187 16,10-6-81-16,3-3 171 16</inkml:trace>
  <inkml:trace contextRef="#ctx0" brushRef="#br3" timeOffset="-214243.077">21500 14509 480 0,'-15'8'178'0,"18"-5"-138"0,-3 2 4 0,6 0-9 15,-3 1-10-15,6 1 0 16,3 7-10-16,3 2-2 16,5-1-7-16,1 7 3 0,3-4 1 15,3 1-1-15,3 2 2 0,5 5-2 16,4 3 0-16,0 6-8 15,-1 4 0-15,1 1-3 16,0 0 0-16,0-3 13 16,-1 0 5-16,-5-3-6 15,-3-2-3-15,-3-3-2 16,-4 3 1-16,1-8-1 16,-3 0 2-16,0-1-4 15,0-1-2-15,-3-4 0 16,-1 1 1-16,-2-4-1 15,0-1 2-15,-3-4-2 0,0-2-1 16,-3 0-2-16,-3-3 1 16,0 1-12-1,-6-4-7-15,0-2-77 16,0 0-36-16,0 0 68 0,-6-2 33 16</inkml:trace>
  <inkml:trace contextRef="#ctx0" brushRef="#br3" timeOffset="-213460.625">21042 14538 324 0,'-6'-2'121'0,"6"-4"-95"0,0 4 33 16,0 2 10-16,3 0-8 15,3 0 1-15,-3 0-13 16,-1-3-5-16,-2 3-25 16,0 0 2-16,3 5 2 0,3 1-6 15,0 1 1-15,0 4-2 16,3 0-1-16,0 2-5 15,3 0-2-15,0 3 0 0,0-3 0 16,-3-2-4 0,0-1-3-16,-3-2 0 0,6 0 1 15,-9 0-1 1,3 0-1-16,-6-3-17 16,3 1-6-16,-3 2-82 0,0 0-35 15,-3 0 69-15,0-3 37 16</inkml:trace>
  <inkml:trace contextRef="#ctx0" brushRef="#br3" timeOffset="-209737.368">20024 16374 384 0,'0'-2'143'0,"0"4"-112"0,-3-2 14 0,3 0 0 0,0 0-6 15,0 0 1-15,0 0-10 16,0 0-6-16,0 0-14 16,3 3 0-16,0-3 3 0,3 5-3 15,0-2 0-15,0 7-4 16,-4 1 1-16,-2 2-4 15,0 3 0-15,0-3-1 16,-2 1-2-16,-1 1-2 16,0 1 1-16,0 0-8 15,0-3-2-15,0 1-47 16,0-4-21-16,3-7 40 16,-3 5 19-16</inkml:trace>
  <inkml:trace contextRef="#ctx0" brushRef="#br3" timeOffset="-209206.55">20747 16306 360 0,'-9'0'134'0,"6"0"-104"0,0 0 40 0,3 0 13 15,0 0-21-15,0 0-5 16,0 0-22-16,0 0-8 15,3 5-15-15,0 3-1 0,0 0 0 16,0 5-4-16,0 5-2 16,0 1-2-16,0-1-3 15,0-2 1 1,0 8 1-16,0-8-8 0,0 3-1 16,0-6-62-16,3 0-29 15,3 0 50-15,3 0 26 16</inkml:trace>
  <inkml:trace contextRef="#ctx0" brushRef="#br3" timeOffset="-208741.221">21277 16340 360 0,'0'0'134'0,"3"-5"-104"0,3 2 42 0,0 3 12 16,0-5-19-16,-1 5-5 15,1 0-19-15,0 0-6 16,3 0-20-16,0 8-5 0,-3-3 1 15,0 8-9 1,0 3-3-16,0 0 0 0,-3-3 0 16,0 6 1-16,0-1 2 15,0-2-45-15,0 0-18 16,3-3 30-16,0 0 15 16</inkml:trace>
  <inkml:trace contextRef="#ctx0" brushRef="#br3" timeOffset="-208221.175">21824 16298 344 0,'-6'-3'129'0,"6"6"-100"0,-3-3 42 16,3 0 14-16,0 0-16 15,0 0-6-15,0 0-18 16,6 2-8-16,0 4-21 15,0-1-3-15,0 3 0 0,0 0-9 16,3 5-5-16,-3 0 1 16,0 6-1-16,-3-6 1 15,0 5 2-15,-3-2-23 16,0 3-11-16,0-6-63 16,0 0-28-16,0 0 64 15,0-7 30-15</inkml:trace>
  <inkml:trace contextRef="#ctx0" brushRef="#br3" timeOffset="-207889.08">22405 16208 496 0,'0'-6'184'16,"3"12"-143"-16,-3-4 19 0,0 1 0 0,0 0-25 16,0 7-5-16,3 3-7 15,-3 3 0 1,0 3-13-16,0 2-1 0,0 3 1 0,0-3-6 15,0 5 0-15,0-2-2 16,0-3-2 0,-3 6-37-16,0-1-17 0,-3-2 27 15,-6-3 13-15</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1:38:50.966"/>
    </inkml:context>
    <inkml:brush xml:id="br0">
      <inkml:brushProperty name="width" value="0.05292" units="cm"/>
      <inkml:brushProperty name="height" value="0.05292" units="cm"/>
    </inkml:brush>
  </inkml:definitions>
  <inkml:trace contextRef="#ctx0" brushRef="#br0">5327 6929 240 0,'-6'-3'90'0,"6"-2"-70"0,0 3 35 0,0-1 11 15,0 0-5-15,0 1-2 16,0-4-6-16,0 4-3 15,0-4-28-15,0 1 9 0,0 0 4 16,0-1-4-16,0 1-1 16,0 0-5-16,0 0-2 0,0-1-10 15,3 1-5-15,0 2 6 16,3-2 2-16,0 2-5 16,2-2-2-16,1 3-1 15,3-1 0-15,0 0-2 16,0 1-1-16,0-1-6 15,0 0 1-15,0 3 2 16,0 0 1-16,-3 0-4 16,-3 0 1-1,0 0 0-15,0 0 0 0,-3 0-7 16,2 0-3-16,1 0-30 16,0 3-13-16,3-3-33 15,0 3-11-15,0-3 50 16,3 0 25-16</inkml:trace>
  <inkml:trace contextRef="#ctx0" brushRef="#br0" timeOffset="404.919">5728 6797 400 0,'-5'8'148'0,"-1"-6"-115"0,6 1 22 0,0-3 2 16,0 0-7-16,0 0 3 15,3 3-15-15,-3-3-3 16,3 2-20-16,-1 1-2 0,4 2 0 0,-3-2 4 15,6 2 6 1,0 1-8-16,0-1-5 16,0 0-4-16,0 0-7 15,0 1 1-15,0-4 0 16,0 1 2-16,0 0-1 16,-3-1-1-16,0-2-4 15,0 0 0-15,-3 3-40 16,0-3-18-16,-3 0-151 15,3 0-68 1,0-3 145-16</inkml:trace>
  <inkml:trace contextRef="#ctx0" brushRef="#br0" timeOffset="24096.433">11068 5347 120 0,'3'-3'46'0,"-3"6"-35"0,3-3 16 0,-3 0 5 16,0 0 2-16,0 0 2 15,0 0 5-15,0 0 1 16,0 0-22-16,0 0 8 0,0 0 5 16,0 0 3-16,3-3 2 15,-3 3-5-15,0-2-3 16,0-1 3-16,0-2 2 16,0 2-2-16,-6-5 11 15,-3 0-11 1,0 0-11-16,-6 0-6 0,0 6-6 15,-3-4 1-15,-2 6-2 16,-1 0 0-16,0 3-5 16,-3 0-3-16,6 2 2 15,0 3 0-15,4 0-1 16,2 2-2-16,3 4 1 16,3-1-1-16,0 0-3 15,6 3 2-15,3 0-1 16,3 0 0-16,3 5 2 15,0-3 0-15,3-2 0 16,2 0 0-16,4 0 0 16,0 0 2-16,3 0-1 15,-3 0 2-15,-3-3-4 0,0 3 0 16,-4-3 1-16,1 3 0 16,-3-3 2-16,-3 0 3 15,-3 1 2-15,-3-1 1 16,-3 0 0-16,0-2 0 15,-3-1 2-15,-3 1 4 16,-3-3-4-16,-2 0 0 16,-1-6-2-16,-3 4 2 15,0-6-3-15,-6 0 1 16,3-3-3-16,1 0 0 16,-1-2-1-16,3 0 0 15,0 2-2-15,3-2 1 16,0 0-2-16,3-1-1 15,0-2 1-15,0 0-1 16,4 3 0-16,-1-3-3 16,3 3 0-16,0 0-20 15,3-3-10-15,3 0-49 16,0 2-20-16,0-2 51 16,3 0 26-16</inkml:trace>
  <inkml:trace contextRef="#ctx0" brushRef="#br0" timeOffset="26272.27">12026 5384 252 0,'3'-8'96'0,"0"5"-75"0,0-2 34 16,-3 3 10-16,3-1-10 15,0 0 0-15,0-2-7 16,0 0-3-16,-3-1-24 15,3 4 7-15,-6-1 5 0,-3 0-2 16,0 1 2-16,-6-1-10 16,-3 3-4-16,-5 3-9 15,-4 2-2-15,-3 3 0 16,0 5 0-16,-3 6-4 16,4 7-3-16,-1 11 0 0,6 0-1 15,3 0 0-15,6-2 0 16,3-1 6-16,6-2 4 15,3-6-14-15,6 1-7 16,6-6 17-16,3-3 6 16,3-2-4-16,3-2-4 15,0-1-3-15,2-3 1 16,1-2-1 0,0 0-1-16,0-2-8 0,0-4-5 15,0-2-37-15,-4 0-15 16,-2-5-46-16,0 0-20 15,0 2 70-15,-3-2 32 16</inkml:trace>
  <inkml:trace contextRef="#ctx0" brushRef="#br0" timeOffset="26579.957">11803 5619 452 0,'-21'11'167'0,"18"-6"-129"0,0-2 21 0,3-3 2 16,0 0-24-1,6 3-4-15,6-3-8 16,3 0-4-16,6-3-11 15,3-2 2-15,2-1 2 0,1 1-12 16,3 2-5-16,-3-2-6 0,0 3 0 16,-1-1-57-16,-2 0-23 15,0 3 45-15,0-2 22 16</inkml:trace>
  <inkml:trace contextRef="#ctx0" brushRef="#br0" timeOffset="27419.087">12857 5286 328 0,'-6'-13'123'0,"6"8"-95"0,-6-3 38 16,6 5 12-16,0 0-12 15,0 3-2-15,0-2-23 16,0 2-8-16,0 0-2 16,0 10-17-16,0 4 1 0,-3 4-1 15,0 3-7 1,0 8-2-16,0 8-8 15,0 8 0-15,0-2 21 16,0-1 9-16,3-8-10 16,3 1-7-16,0-9-6 0,3 1-1 15,0-6-2-15,3-3 2 16,3-4-2-16,3-1 2 16,-1-5-2-16,4-3-1 15,0-5-6-15,6-3-4 16,0 1-34-16,0-9-16 15,-1-5-84-15,1-2-34 16,-3-3 85-16,-3-3 45 0</inkml:trace>
  <inkml:trace contextRef="#ctx0" brushRef="#br0" timeOffset="27639.499">12776 5477 512 0,'-17'-3'192'0,"17"0"-149"0,2 1 21 15,1-1 0-15,6-2-41 16,3-1-12-16,3 1-8 16,0-3-3-16,6 3 0 15,3 0 6-15,2-1 4 0,7-2-71 0,3 6-33 16,3-1 47-16,2 3 23 15</inkml:trace>
  <inkml:trace contextRef="#ctx0" brushRef="#br0" timeOffset="28120.616">13425 5455 412 0,'-24'-5'154'0,"18"3"-120"0,-8-9 37 0,11 8 9 15,-6-2-21-15,0 0-6 16,-3-3-25-16,0 5-7 16,-3 0-13-16,0 3 1 0,-3 6 2 15,0 7-6-15,1 3-1 16,2 2-2-16,3 6 1 0,3 0-18 16,3 0-4-16,6-3 9 15,3-2 5-15,3-4 17 16,3 1 9-16,3-5-10 15,3-3-4-15,-1-6-4 16,4-2-3-16,0-5 1 16,0-3-1-16,-3-5 0 15,0-3 0-15,-3-2 0 16,0-4 0-16,-3 1 0 16,-1 3 2-16,-2-1-1 15,0 6 2-15,0 2 4 16,0 3 4-16,-3 1-4 15,0 12-2 1,0 5 0-16,0 6-3 16,3 5 1-16,-3 1-2 0,3 1-1 15,0 1-2-15,3 0 1 16,0-3-26-16,0-2-9 16,3-3-50-16,0-3-20 15,2-5 55-15,1-8 27 16</inkml:trace>
  <inkml:trace contextRef="#ctx0" brushRef="#br0" timeOffset="28695.575">13619 5207 524 0,'-9'0'198'0,"9"8"-154"0,-3-3 11 15,3 0-3-15,3 3-31 16,0 3-8-16,0 2-14 16,0 3-2-16,0 5 1 15,0 3 21-15,3 8 11 0,0 2-12 16,-1 6-7-16,1-6-7 16,0-2-1-16,-3-3-2 15,0-5-1-15,0-6 3 16,0-2 0-16,-3-3 1 0,3-5 2 15,0-5-3-15,3-3 0 16,0-8 1-16,3-3 0 16,3-4-2-16,0-1-2 15,3-3 1-15,0 3 1 16,2 3-3-16,-2 2 0 16,0 4 1-16,0 1 0 15,0 4-3 1,0 4 0-16,0 6 2 0,0 3 2 15,-3 2 0-15,-1 6-1 16,-2-1-2-16,-3 3 1 16,-3-2 1-16,-3 2 2 15,-3-5 1-15,-3 0 1 16,-3 0-2-16,-5-3-2 16,-4-3 1-16,0 1-1 0,-3-6 0 15,0-2 0-15,0-3 0 16,4 0 0-16,2-5-36 15,3-3-13-15,3-3-8 16,6-7-3-16,6-6-108 16,3-3-49-16,3 1 105 15,9-3 53-15</inkml:trace>
  <inkml:trace contextRef="#ctx0" brushRef="#br0" timeOffset="28930.946">13982 5178 464 0,'-3'2'176'0,"3"6"-137"0,0 0 26 15,3 3 2-15,0-1-22 0,0 6-3 16,0 3-12-16,0 5-4 16,0 2-14-16,0 8-3 0,0 3-2 15,3 6-3-15,0 2-1 16,-1-8-1-16,1 0 1 15,0-5-24-15,0-3-8 16,3-3-46-16,0-2-16 16,3-8 47-16,3-6 23 15</inkml:trace>
  <inkml:trace contextRef="#ctx0" brushRef="#br0" timeOffset="29320.904">14211 5638 448 0,'3'3'167'0,"3"-6"-129"0,3 0 17 15,0 1 1-15,0-1-17 16,3-2-2-16,2-3-13 16,1-3-2-16,-3 1-13 15,-3-4 1-15,0 1 3 0,-3 0 2 16,0 0 0-16,-6 0-3 15,0 2 0-15,-3 3-3 0,-3 3 0 16,-3 2-3-16,0 6-1 16,-3 7-3-16,3 6 1 15,-3 3-2-15,4 5 2 16,-1-1 0-16,6 1 1 16,0 0-2-16,6 0 1 15,3-6-2 1,3 1-1-16,2-3 1 15,4-3-1-15,3-3 0 0,3-2 0 16,0-5-14-16,3-3-5 16,-1 0-85-16,1-8-36 15,0 0 69-15,-3-13 36 16</inkml:trace>
  <inkml:trace contextRef="#ctx0" brushRef="#br0" timeOffset="31647.27">14919 5180 408 0,'-12'3'151'0,"6"0"-118"0,-5-3 31 0,8 2 5 0,-3-2-27 15,-3 3-6-15,-3 0-18 16,0-3-4 0,0 2-8-16,0 1-2 0,0-1 2 0,0-2-1 15,3 0 2-15,-3 0 0 16,3 3 1-16,1 0-4 16,2-3-1-16,0 2 1 15,0 1 2-15,0-3-1 16,3 3 2-16,0 2-2 15,0 0 0-15,0 3-3 16,0 0 1-16,0 5-2 16,3 3-1-16,0 0 1 15,3 5 1-15,-3 6-1 0,3 5-1 16,0 2 1-16,0 6-1 16,0-1 0-16,0-2 0 15,0 0-3 1,0 0 2-16,-3-8-1 15,6 1 0-15,-3-7 0 16,3-1 11-16,3-4 11 16,-4-5-8-16,4-2-1 15,0-1-5-15,0-2 1 16,0-5-4-16,3 2 0 16,0-5-1-16,3 0-2 15,6-2-8-15,-3-1-3 16,2 0-58-16,4-2-24 15,0 0 49-15,-3-3 25 0</inkml:trace>
  <inkml:trace contextRef="#ctx0" brushRef="#br0" timeOffset="32189.82">15282 5350 448 0,'-9'-8'167'0,"7"5"-129"0,-4 0 28 0,6 3 4 15,-3 0-26-15,0 0-7 16,0 3-16-16,-3 5-6 15,3 3-8-15,-3 4-3 0,3 4 2 16,0 5-5-16,3 5-3 16,0 0 1-16,3 0 0 15,0-2-2-15,3-1 2 16,3-5 10-16,3-2 3 16,-1-3-3-16,7-6-1 15,3-2 0-15,6-8 0 16,0-3-2-16,2-5 1 15,-2-5-2-15,0-3 0 16,-3-5-1-16,-6-3 0 16,-3-2 0-16,-4-1 2 15,-8 1-1-15,-3 0 0 0,-5-1-3 16,-4 6-2-16,-6 0 1 16,-6 5-1-16,-3 5 0 15,0 3 0-15,0 3-3 16,4 2 2-16,2 3-1 15,3 0-2-15,3 3-48 16,6 0-20-16,3-3-61 16,9 2-26-16,9 1 85 15,3 2 38-15</inkml:trace>
  <inkml:trace contextRef="#ctx0" brushRef="#br0" timeOffset="32509.964">15765 5601 428 0,'-3'5'159'0,"6"-2"-124"0,3 2 37 0,-1-2 7 16,1-1-19-16,0 4-5 15,3-1-36-15,0 0-16 16,-3 3-3-16,0 0 13 0,-3 3 9 16,-3 2-6-16,-3 0-4 0,-3 1-7 15,-3 1-2-15,0-1-6 16,0 1 0-16,0-1-41 16,1-4-18-16,2-4-98 15,3-4-44-15,3-4 106 16,6-9 50-1</inkml:trace>
  <inkml:trace contextRef="#ctx0" brushRef="#br0" timeOffset="33148.255">16143 5376 532 0,'-3'-5'198'0,"9"5"-154"0,-6 0 16 0,0 0-2 16,3 2-27-16,-1 4-5 16,4 2-10-16,-3 2 0 15,3 3-9-15,0 9-2 16,0 1 1-16,-3 1-3 0,0 3 0 15,0-1 1-15,0 1 0 16,0-4-2-16,-3 1 1 16,0-5-2-16,0-3 2 15,0-6-2-15,0 1-1 16,0-6 1-16,0 0-1 0,0-7 0 16,3-6 0-1,0-5 0-15,0-6 0 16,0-2 0-16,3-6 0 15,0-2 0-15,3 0 0 16,0 3 0-16,3-1 0 16,3 4 0-16,2 1 0 15,1 4 0-15,3 2 0 16,0 5 0-16,0 3 0 16,3 3 0-16,-4 5 0 15,1 0 0-15,0 5 0 16,-3 6 0-16,0 2 0 15,-3 6 0-15,0 7-3 16,-3 1 2-16,-4-1 1 16,1 3 2-16,-3-2-1 0,-3-1-1 15,0-5 1-15,0-2-1 16,-3-3 0-16,3-3 0 16,-3 0 0-16,0-2 0 15,6-6-69 1,3-2-65-16,3-9-35 15,3-4 88-15,6-9 45 16</inkml:trace>
  <inkml:trace contextRef="#ctx0" brushRef="#br0" timeOffset="33869.401">16708 5156 512 0,'-21'-5'189'0,"18"8"-147"0,-3-6 26 16,6 3 0-16,0 0-27 0,0 0-8 15,0 0-14-15,6 0-2 16,3 3-10-16,6-1 0 16,3 1 0-16,3 0-1 0,3-1-1 15,-1 1-3-15,4 0-2 16,0-1 1-16,-3 1-1 16,-3-3 0-16,-1 0 0 15,-2 3 0-15,0-3 0 16,-3 0 0-16,-3 0 0 15,-3 0 0-15,0 0 0 16,0 0-3-16,0 2 2 16,-3 1 1-16,0 2 2 15,0 1-1-15,-1 1-1 16,-2 4 1-16,3 2-1 0,-3 3 0 16,3 3 0-16,0-1 0 15,-3 6 0-15,3 2 0 16,-3 6 0-16,0 3 0 15,0 7 0-15,-3-2 0 16,3 2 0-16,-3-5 0 16,0 0 0-16,3-5 0 15,0 0 0-15,-3-3 0 16,0-3 0-16,0-2 0 16,3-3 0-16,-3-5 0 15,0 0 0-15,0-6 0 16,0 1 0-16,0-3 0 15,0-3 0-15,-3 1 0 16,0-1 0-16,0-3 0 16,-3-2 0-16,-3 0 0 0,0 0 0 15,-3-2 0-15,-2 2 0 16,-1-3 0-16,-3 1 0 16,-3 2-20-16,-6 2-7 15,-6 9-169-15,-2 2-76 16</inkml:trace>
  <inkml:trace contextRef="#ctx0" brushRef="#br0" timeOffset="70907.596">13169 9913 284 0,'3'-10'107'0,"-3"7"-83"0,3-2 32 0,0 2 10 16,-3 1-7-16,0-4 3 15,3 4-15-15,0-1-7 16,-3 0-22-16,3 1 9 0,0-1 3 16,0 1-2-16,0-1-2 15,6 3 3 1,6 3-9-16,-3-3-3 16,3 0-5-16,2 0-2 15,1 0-2-15,6 2 0 0,-3-2-2 16,3 0 1-1,-6 0-4-15,2-2-2 0,-2-1 0 16,-3 3 1-16,-3 0-1 16,0 0-1-16,-3 0 1 15,-3 0 1-15,0 0-1 16,-6 0-1 0,3 0-2-16,-3 0 1 0,3 0-8 15,-3 0-2-15,0 0-29 16,3 3-14-16,3-3-58 15,0 0-24-15,6 0 72 16,2 0 35-16</inkml:trace>
  <inkml:trace contextRef="#ctx0" brushRef="#br0" timeOffset="71447.148">13955 9884 184 0,'-9'3'71'0,"3"-3"-55"0,0 0 59 16,3 0 25-16,0 0-10 16,0 0-6-16,0 3-19 15,0-1-8-15,-3-2-32 16,3 0 3-16,0 3 0 0,3-3 0 15,0 0 1-15,0 0-12 16,3 3-3-16,3-1 7 16,0 1 4-16,0 0-7 15,0 2 0-15,3 0-7 16,0-2-1-16,0-1-6 16,3-2-1-16,0 0-1 15,3 0-2-15,-3-2 1 16,-1 2-1-16,-2-3 0 15,0 3 0-15,-3 0 0 0,0 0 0 16,-3 0-33-16,0 0-13 16,-3 0-67-16,-3 3-28 15,0-1 72-15,-9-4 33 16</inkml:trace>
  <inkml:trace contextRef="#ctx0" brushRef="#br0" timeOffset="78292.445">13711 8292 296 0,'-9'-3'110'0,"3"3"-86"0,-6 3 16 16,6-3 0-16,-6 2-9 15,-6 1 2-15,-5 0-6 16,-4-1 1-16,-3 1-16 15,0 0 4-15,-2-1 2 0,-4 1-6 16,-3-1 1-16,-3 1-2 16,-2-3 1-16,-1 3-2 15,-2-1-1-15,2 4-1 16,6-6 0-16,4 5-4 16,2-2-3-16,6 2 2 0,3-5 0 15,6 5-4-15,3-5-1 16,4 3-21-16,2-6-8 15,3 1-50-15,3-1-23 16,3-2 55-16,3-3 25 16</inkml:trace>
  <inkml:trace contextRef="#ctx0" brushRef="#br0" timeOffset="78682.494">13113 8183 308 0,'-3'0'115'0,"3"0"-89"0,0 0 21 0,0 0 5 0,0 0-13 15,0 5-2-15,0 3-8 16,-3 3-1-16,-3 0-16 16,-3 2 2-16,0 0 2 0,-3 3-2 15,0 0 0-15,-3 2-4 16,0-4-1-16,3 4-1 15,-2-5 2-15,5 3 1 16,-3-5 1-16,6 2-2 16,0-5-1-16,3 0 1 15,3 0 4-15,3 0-4 16,3 0 2-16,3-3-3 16,3 0 2-16,2 1-6 15,4-1-1-15,0-3-2 16,0 4 1-16,0-1-2 15,0 0 2-15,-3 1-11 0,-3-1-2 16,-4 3-79-16,-2 0-35 16,-6 5 52-16,0 0 27 15</inkml:trace>
  <inkml:trace contextRef="#ctx0" brushRef="#br0" timeOffset="91941.01">19914 10260 324 0,'-12'-8'121'0,"6"5"-95"0,-3 1 18 0,6 2 0 16,-3 0-9-16,-3 0 0 15,-3 0-12-15,-3 0-1 16,-3 2-13-16,-3 1 3 0,-2-3 4 16,-7 0 1-16,-9-3-1 15,-3 3 0-15,-5 0 3 0,-4 0-5 16,4 0 2-16,5 0-3 16,0 0 2-16,4 0-6 15,2-2-3-15,3-1-3 16,6 3-3-1,7 0 1-15,2 0 1 0,6 3-12 16,0-3-6-16,3 0-64 16,3 2-27-16,3 1 54 15,0 2 27-15</inkml:trace>
  <inkml:trace contextRef="#ctx0" brushRef="#br0" timeOffset="93246.295">19821 8342 256 0,'3'-3'96'0,"3"1"-75"0,0 2 23 16,-3 0 7-16,3 0-14 15,0 0-3-15,0 0-1 16,-3 0 4-16,-3 0-20 16,0 0 4-16,0 2 2 0,-3 4-6 15,-3-4 1-15,-6 4-9 16,-3-4-1-16,-3 3 0 16,-2-2 0-16,-7 0 0 15,-3-3 0-15,-3 2 0 16,-2-2 0-16,-4 3-4 15,3-6-1-15,0 6 1 16,7-6 2-16,5 3-1 16,6 0 0-16,3 3-6 15,3-6 1-15,3 6 0 16,3-6 2-16,3 6-6 0,0-3 1 16,3-3-34-16,0 3-16 15,3-2 28-15,0 2 12 16</inkml:trace>
  <inkml:trace contextRef="#ctx0" brushRef="#br0" timeOffset="97765.426">15226 8413 304 0,'0'-10'112'0,"-3"7"-87"0,0 0 42 15,3 3 11-15,3-2-9 0,-3 2-4 16</inkml:trace>
  <inkml:trace contextRef="#ctx0" brushRef="#br0" timeOffset="98303.986">15223 8403 768 0,'-3'8'30'15,"3"5"-6"-15,0 3-6 0,0 8 0 16,-3 2-3-16,0 8 1 16,-3 4 2-16,3 1 1 15,-3 4-17-15,0-6-5 16,-3 0-2-1,3-6 0-15,0-4 14 0,0-3 8 16,3-6-6-16,0-5-1 16,0-2-2-16,3-6 2 15,0-7-3-15,0-6 1 16,0-6-3-16,6-7 0 16,-3-10-6-16,3-9 1 0,-3-5 0 15,3 0 0-15,-3-3 0 16,3 3 0-16,0 0 0 15,3 3 0-15,-3 2 0 16,3 6 0-16,-3 5 2 16,3 2 1-1,-3 6-1-15,3 5 3 16,6 11-1 0,-4 8-2-16,4 2-1 15,0 8 0-15,-3 3-1 16,3 5 0-16,-3 3 0 15,0 5 0-15,0 3 0 16,0 2 0-16,0 3 0 16,-4 3 0-16,1-3 0 15,0-3 0-15,0 1 0 0,-3-6 0 16,0-5 0-16,0-3 0 16,0-3 0-16,0-2 0 15,0-2-3-15,0-4 2 16,-3-2-8-16,0 0-2 15,0-3-29-15,0 1-14 16,0-1-36-16,-6-8-16 16,0-7 59-1</inkml:trace>
  <inkml:trace contextRef="#ctx0" brushRef="#br0" timeOffset="98553.319">15247 8622 464 0,'-9'-2'176'0,"9"2"-137"0,3-3 22 0,-3 3 0 0,6 0-24 16,0-3-4-16,3 1-15 15,0-1-4-15,2 1-8 16,1-1-4-16,3 0 1 0,3 1-7 15,3-1 1-15,3 0-50 16,0 1-21-16,-1-1 37 0,-2 0 18 16</inkml:trace>
  <inkml:trace contextRef="#ctx0" brushRef="#br0" timeOffset="99041.592">15922 8456 292 0,'6'-6'110'0,"-3"4"-86"0,-3-4 46 16,3 4 15-16,0-3-9 15,0-1-2-15,-3 1-18 16,0-3-7-16,-3 3-28 16,0-1 1-16,-3 4 1 0,-3-1-1 15,-3 6 1-15,1 2-8 16,-4 6-4-16,0 2-4 15,3 5 0-15,-3 6-2 16,6 5 0-16,0 3-1 16,3 2 0-16,3-2-2 15,6 3-2-15,3-9 1 16,3 1-1-16,3-6 0 0,3-3 2 16,3-2-3-16,3-5 0 15,2-6-6-15,1-2 0 16,3-3-32-16,-3-3-12 15,0-2-47-15,-1-3-17 16,1-3 58-16,-3-5 30 16</inkml:trace>
  <inkml:trace contextRef="#ctx0" brushRef="#br0" timeOffset="99266.337">15857 8583 464 0,'-15'2'173'0,"12"1"-135"0,3-3 23 0,0 0 0 0,6 0-22 16,3-3-2-16,3 1-22 16,6-1-7-16,2-2-5 15,4-1-5-15,3 1 1 0,0 0-61 16,0 2-25-16,2-2 43 15,4 2 22-15</inkml:trace>
  <inkml:trace contextRef="#ctx0" brushRef="#br0" timeOffset="99565.981">16354 8173 520 0,'-9'-6'192'0,"12"9"-149"0,-3 5 16 0,0-3-3 16,3 6-31-16,0 5-8 16,0 7-18-16,0 4-5 15,0 2 3-15,-3 3 21 0,3 0 12 0,-3-1-14 16,3 6-6-16,0 0-9 15,0 0-2-15,3-2-19 16,0-3-9-16,0-6-56 16,0-2-22-16,-1-8 55 15,-2-6 27-15</inkml:trace>
  <inkml:trace contextRef="#ctx0" brushRef="#br0" timeOffset="99769.984">16253 8456 532 0,'-9'-8'198'0,"15"13"-154"0,3-10 7 16,0 2-8-16,5 0-28 16,7-2-8-16,3 3-34 15,6-1-15-15,3 3 22 0,2 3-77 0,4-3-30 16,-6 0 65-16,-1 2 30 15</inkml:trace>
  <inkml:trace contextRef="#ctx0" brushRef="#br0" timeOffset="100169.125">16675 8408 384 0,'-9'-5'143'0,"3"7"-112"0,-2-4 34 0,5 4 8 15,-3 4-21-15,0 2-6 16,-6 0-11-16,0 2-5 15,0 3-16-15,-3 3-2 0,6 5-1 16,0 3-4-16,3 0 1 16,3 0-3-16,3-3 0 15,3-2-3-15,3-4-2 0,3-1 1 16,0-4-1-16,0-7 0 16,0-6 0-16,0-7-3 15,3-4 2-15,0-1 1 16,0-4 0-16,-4 1 0 15,1-1 0-15,0 3-3 16,-3 3 0-16,0 2 17 16,0 3 8-16,-3 3-5 15,0 2 1-15,-3 3-9 16,3 8-1-16,-3 3-4 0,3 2-1 16,3 3-1-16,0 3-2 15,0 2-6-15,3-3-1 16,0 1-41-1,0-3-18-15,3-3-54 16,0-5-24-16,-1-8 76 0,1-5 36 16</inkml:trace>
  <inkml:trace contextRef="#ctx0" brushRef="#br0" timeOffset="100542.641">16860 8255 508 0,'-18'-8'189'0,"15"10"-147"0,-6 6 17 0,6 0-3 16,0 3-27-16,-3 5-5 0,0 5-2 15,0 3 0-15,0 2-11 16,0 3-2-16,3 3-2 0,3 2-3 16,3 3-1-16,6 0-1 15,3-2-2-15,3-6 1 16,3-3-1-1,3-4 0-15,0-7 2 0,-4-7-3 16,4-5 0-16,-3-6 1 16,0-5 2-16,-3-5-1 15,0-5-1-15,-6-1 1 16,-6 1 1-16,-6-4-1 16,-3 7-1-16,-6-1 1 15,0 2 1-15,-6 4-6 0,0 5 1 16,0 2-23-16,3 0-11 15,4 1-46-15,5 2-22 16,3 0 52-16,3 0 28 16</inkml:trace>
  <inkml:trace contextRef="#ctx0" brushRef="#br0" timeOffset="100786.608">17065 8207 504 0,'-9'5'189'0,"15"6"-147"0,-6 2 20 0,0-2-4 15,3 7-29-15,-3 3-6 16,0 8-1-16,3 1 0 0,0 1-11 16,0 1-7-16,0 5 0 0,0-2-5 15,3-1 0-15,3-2-37 16,0-3-16-16,0-5-72 15,0-6-32-15,3-7 80 16,3-9 41-16</inkml:trace>
  <inkml:trace contextRef="#ctx0" brushRef="#br0" timeOffset="101128.28">17211 8548 472 0,'-3'-2'176'0,"9"-1"-137"0,0-2 15 15,3 2 0-15,0 0-23 16,3-2-3-16,0-3-7 16,3 0-2-16,-4 0-10 15,1 0-3-15,-3 0-2 0,-3 1 9 0,-3-1 6 16,-3 0-6-16,-3 2 0 16,-6 4-5-16,0 2-3 15,-3 2 0-15,-2 6 1 16,-1 3-1-16,3 5 0 15,0 5-1-15,0 3 2 16,6 2-3-16,3 3 0 0,3-2-1 16,6-1-2-16,9-5 1 15,0-2-1 1,6-6 0-16,2-2 0 0,4-6-9 16,0-5-4-16,9-5-64 15,-4-6-28 1,7-7 53-16,0-4 26 15</inkml:trace>
  <inkml:trace contextRef="#ctx0" brushRef="#br0" timeOffset="102633.899">17824 8101 256 0,'12'-8'96'0,"-9"3"-75"0,0 0 36 15,-3 5 13-15,-3-3 1 16,0 0 5-16,-3 3-31 16,-3 0-12-16,-6 3-20 15,-3 2 0-15,-5 3 1 0,-1 3-1 16,-3 2 2-16,3 3-2 16,0 0 2-16,4 0-4 15,-1 2-1-15,3-2-4 0,3 0-1 16,3-3-3-16,0 3 1 15,3 0-2-15,0 0-1 16,3 2 3-16,3 1 2 16,0-1 2-1,3 6 1-15,0 0-4 0,0 2-1 16,3 1 1-16,3 2 0 16,0 3 0-16,0 2 0 15,3-2 0-15,0 0 2 16,0-3 1-16,0 0 1 15,0-8-11-15,3-2-3 16,0-4 1-16,0-1 2 16,0-6 0-16,-1-1-1 15,4-4 3-15,0-3 2 0,3 0-5 16,0-3 1-16,3-2-52 16,0-5-21-16,-1-1-104 15,-2-5-47-15,0-2 119 16,-3-1 56-1</inkml:trace>
  <inkml:trace contextRef="#ctx0" brushRef="#br0" timeOffset="102950.052">17913 8400 444 0,'-11'-3'167'0,"8"1"-129"0,3 7 15 16,3 0 0-16,0 1-22 0,2 4-5 15,1 1-4 1,0 5-2-16,0 2-11 0,0 6-1 0,0 3 2 16,0 4-4-16,0 1 2 15,0 0-1-15,0 2 3 16,-6-2-5-16,0-3-1 16,-3-3 7-16,0-2 2 15,-3-5-4 1,0-1-1-16,-3-7-2 0,0 0-1 15,-3-4-6-15,1-4 1 16,-1-6-16-16,0-2-6 16,3-3-42-16,0-10-19 15,3-11 41-15,0-8 22 16</inkml:trace>
  <inkml:trace contextRef="#ctx0" brushRef="#br0" timeOffset="103097.801">17872 8286 448 0,'-6'-2'167'0,"9"2"-129"0,-3 2-1 15,0-2-8-15,3 0-30 16,3 0-8-16,3 3 4 16,0 0 1-16</inkml:trace>
  <inkml:trace contextRef="#ctx0" brushRef="#br0" timeOffset="103289.521">18122 8535 392 0,'-6'3'145'0,"9"-3"-112"0,0 0 10 0,0 0-4 16,3 0-27-16,3-3-5 15,3 0-90-15,-1 1-39 16,4-1 62-16,-3-2 29 0,0 2 24 16</inkml:trace>
  <inkml:trace contextRef="#ctx0" brushRef="#br0" timeOffset="103534.864">18271 8371 436 0,'-9'-3'165'0,"6"6"-129"0,3 0-9 0,3 2 81 16,-3 0-44-16,3 6-20 15,0-1-14 1,0 9-21-16,3 2-5 0,0 3-3 16,-1 2-1-16,1 1-5 15,0-1-1-15,0 1-50 16,3-1-20-16,-3-5-145 15,3-2-61-15,-3-11 146 16</inkml:trace>
  <inkml:trace contextRef="#ctx0" brushRef="#br0" timeOffset="103787.337">18461 8607 472 0,'-3'2'178'0,"3"3"-138"0,3 3 26 0,-3 0 1 16,3 6-26-16,-3-1-6 15,3 3-8-15,-3 0-2 16,0 2-14-16,-3 1-4 0,0-1-1 16,-3 1-3-16,0-4 0 15,0 1-6-15,0 0-2 0,0-5-42 16,0-3-19-16,0-3-96 15,0-8-41-15,1-7 106 16,8-6 50-16</inkml:trace>
  <inkml:trace contextRef="#ctx0" brushRef="#br0" timeOffset="104136.061">18666 8445 496 0,'-11'3'187'0,"11"5"-146"0,0-3 22 15,0 0-1-15,3 3-30 16,2 5-5-16,1 6-7 0,0 5-4 16,3 5-8-16,-3 5-1 0,0 1 0 15,0-1-1-15,0-2-1 16,-3 0-1-16,0-6 0 15,-3-5 0-15,0-2 2 16,-3-3-1-16,-3-3 0 16,0-5-1-16,-3-3 0 15,-6-2-2-15,1-3-2 16,-4-6-4-16,-3 1-2 16,3-3-44-16,0-8-16 15,3-5-106-15,6-8-43 0,3-5 111 16,6 2 54-1</inkml:trace>
  <inkml:trace contextRef="#ctx0" brushRef="#br0" timeOffset="104296.631">18607 8281 460 0,'-6'5'170'0,"6"-5"-132"0,0 0 5 16,0 0-6-16,0 0-25 15,6 3-4-15,0 0-78 16,3-3-33-16,3 0 52 16,0-6 25-16,0-4 20 0</inkml:trace>
  <inkml:trace contextRef="#ctx0" brushRef="#br0" timeOffset="104775.196">18809 8056 464 0,'3'-5'173'0,"6"0"-135"0,6-1 21 0,-6 6 0 16,3-2-22-16,3-1-4 15,0 0-13-15,0 1-2 16,2-1-11-16,-2 0-2 0,0 3 1 0,-3 3 3 15,0 2 2-15,-3 1 1 16,-3 4 0-16,-3 6-4 16,0 5 0-16,-3 6-3 15,3 5 2-15,0 5-4 16,0 0-2-16,3 0 0 16,0 0 1-16,3-3-1 15,0 3-1-15,-1 0 1 16,1 3-1-16,0 0 0 15,0 2 2-15,0 0-3 16,0-2 0-16,-3-3 1 16,-3-5 2-16,-3-6 3 15,0-2 2-15,-3-6-3 16,-3-2-1-16,0-2-3 16,-3-4-1-16,0-5 1 0,0 1 2 15,0-6-32-15,4 0-12 16,-4-3-226-1,3-10-103-15,0-6 188 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1:43:08.51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definitions>
  <inkml:trace contextRef="#ctx0" brushRef="#br0">10455 7622 324 0,'-3'-8'121'0,"0"6"-95"0,3-4 38 16,0 6 9-16,0 0-15 15,3 0-1-15</inkml:trace>
  <inkml:trace contextRef="#ctx0" brushRef="#br0" timeOffset="164.56">10455 7612 775 0,'3'13'35'0,"0"5"-9"0,0 12-9 15,0 7-3-15,0 5-6 16,0-2 0-16,0 2-5 15,-3-5 0-15,0-3 1 0,3-2 0 16,0 0-5-16,0-6-1 16,0-2-15-16,3-3-4 15,-1-2-53-15,1-6-24 16,0-5 51 0,0-3 23-16</inkml:trace>
  <inkml:trace contextRef="#ctx0" brushRef="#br0" timeOffset="766.01">10452 7638 356 0,'-12'-16'132'15,"9"11"-103"-15,6-3 36 0,0 3 9 16,3-1-23-16,6 1-6 15,3-5-15-15,3 4-5 0,-1-2-14 16,4 3 0-16,0 2 0 0,3 3-2 16,-3 3 0-16,0 2-5 15,-4 3-1 1,-2 3 1-16,-6 2 2 0,-3 6-1 16,-3 2 0-16,-6 3-1 15,-6 2 2-15,0 3-1 16,-6-2 2-16,1-4-4 15,-1-1-2-15,0-7 6 16,3-1 5-16,0-4-11 0,3-2-4 16,3-2 1-16,3-6 0 15,3-3-1-15,6-2 0 16,3-3 2-16,3 0 2 16,0 0 0-16,3 2-1 15,0 4 1-15,2 2 1 16,-2 5-1-16,0 0-1 15,-3 6 1-15,0 0-1 16,-3 2-3-16,-3 3 0 16,-3 0 13-16,-3 2 5 15,-3-2-3-15,-3 0-2 16,-6 0-5-16,0 0-2 16,-3-3 1-16,0-3 2 15,0-2-3-15,1 0-2 16,-4-2 0-16,3-1 1 0,0-2-3 15,0-1-2-15,3-2-25 16,3 0-9-16,0-2-47 16,6-1-19-16,6-2 54 15,3-1 25-15</inkml:trace>
  <inkml:trace contextRef="#ctx0" brushRef="#br0" timeOffset="1170.238">10827 7866 480 0,'-15'5'178'0,"9"3"-138"0,3-3 13 0,3 1-3 16,0-1-27-1,3 3-5-15,0 2-9 0,3 1-4 16,0-1-2-16,3 4 0 0,0-4 0 15,3 1 1-15,0-3 0 16,2 0 2-16,1-3 1 16,0-2-1-16,3-3 1 15,0-3 0-15,-3-2 3 16,0-3-7-16,-3-3-2 0,-3-2-6 16,-6-3 1-16,-3 3 15 15,-3-3 9-15,-6 3-7 16,-3 0-2-16,-3 2-7 15,0 3-3-15,-6 3-3 16,3 2 1-16,3 0-21 16,1 3-8-16,5 0-36 15,3 3-15 1,3 2-133-16,3-5-61 16,6 0 143-16</inkml:trace>
  <inkml:trace contextRef="#ctx0" brushRef="#br0" timeOffset="1565.182">11178 7792 372 0,'0'2'140'0,"3"-2"-109"0,-6 0 35 0,3 3 9 16,-3 2-21-1,0 3-4-15,0 0-18 0,0 5-5 16,0 3-16-16,0 0 0 0,0 3 2 15,3-4-3-15,0 4 0 16,0-3-6-16,6 0-1 16,0-6 1-16,3 1 2 15,0-6-3-15,3-2-2 16,0-3-3-16,0-3 1 16,0-2-1-16,0-3-2 15,-1-3 0-15,-2 1 0 16,-6-3 20-16,-3-1 9 0,-3-2-10 15,-3 1-3-15,-3 1-8 16,-2 4-3-16,-1-1-3 16,0 3-1-16,0 3-14 15,0 2-6-15,6 1-37 16,-3-1-16-16,6 0-128 16,6-2-54-1,6-6 133-15</inkml:trace>
  <inkml:trace contextRef="#ctx0" brushRef="#br0" timeOffset="1816.757">11345 7551 432 0,'-6'-5'162'0,"6"7"-126"0,0 1-10 15,3 2 82 1,0 6-39-16,0 2-23 0,0 8-18 15,0 6-19-15,0 7-13 0,0 3-2 16,-3 3 19-16,0-3 13 16,0-6-12-16,0 1-7 15,0-5-23-15,0-3-10 16,3-3-17-16,3-3-6 16,0-5-62-16,2-5-28 15,1-5 73-15,3-8 34 0</inkml:trace>
  <inkml:trace contextRef="#ctx0" brushRef="#br0" timeOffset="2191.763">11642 7651 392 0,'-9'-5'148'0,"6"5"-115"0,-2 0 37 0,5 3 10 0,-6-1-19 16,-3 4-5-16,-3 2-21 15,-3 2-10-15,-3 1-14 16,-3 2-7-16,-3 3-3 0,1 2 12 16,-1-2 6-16,0 0-5 15,0 0-3-15,3 0-4 16,3-3 0-16,4 0 0 16,2-2 1-16,3 0-2 0,3-1-1 15,3 1-1-15,3-1 0 16,6-2-2-16,3 3-2 15,3-3 1-15,2 0-1 16,4 0 0-16,3 2 0 16,0 1 0-16,3-3 0 15,0 0 0 1,-1 0 0-16,-2 0-29 0,3-1-13 16,-3 1-150-16,3 3-66 15,0 2 132-15,-19-15 64 16</inkml:trace>
  <inkml:trace contextRef="#ctx0" brushRef="#br0" timeOffset="3979.338">12872 9850 344 0,'-6'-13'129'0,"3"7"-100"0,3 1 37 15,0 3 11-15,0-1-8 16,0 3-1-16,0 0-23 15,0 0-8-15,0 0-21 16,3 8-3-16,0 5 0 0,-3 6-7 16,3 7-1-16,-3 3 6 15,0-2 4-15,0-6-7 16,0 8-4-16,0-3-1 0,0 1 0 16,0-3-17-16,0-1-7 15,0-1-19-15,0-4-5 16,0-2-88-1,0-3-38-15,0-2 88 0,0-3 43 16</inkml:trace>
  <inkml:trace contextRef="#ctx0" brushRef="#br0" timeOffset="4190.776">12732 10067 472 0,'-18'3'176'0,"18"-3"-137"0,-3 2 17 0,3-2 1 15,0 0-22-15,0 0-5 16,9 3-9-16,-3 0-3 16,9-3-10-16,-3 0-3 0,8 0 1 0,7-3-3 15,-3 3-2-15,-6 0-22 16,9-5-11 0,-7-1-53-16,10-4-20 15,6-9 55-15,0-2 26 0</inkml:trace>
  <inkml:trace contextRef="#ctx0" brushRef="#br0" timeOffset="4283.525">13134 9691 476 0,'-12'-10'178'0,"9"15"-138"0,-3-5 24 16,6 5 2-16</inkml:trace>
  <inkml:trace contextRef="#ctx0" brushRef="#br0" timeOffset="4669.007">13113 9704 877 0,'0'16'30'0,"0"3"-17"0,0 5-14 0,0 5-5 15,0 8 20-15,0-5 10 16,0-6-11-16,3 11-5 16,-3-5-3-16,0 2-1 15,0-2 0-15,0-6 0 16,0-4-2 0,3-4 1-16,-3-2-2 0,3-3 2 15,0-2-2-15,0-9 2 16,0 1-4-16,0-8 0 15,-1 2 1-15,4-10 2 16,0 2-1-16,0-10-1 16,0 5 1-16,3-5-1 15,0-3 0-15,3 1 0 0,0 7 0 16,0 5 2-16,-3 6-1 16,0 7 2-16,-3-2-2 15,3 11 2-15,0-3-2 16,-1 5-1-16,1 3 1 15,0 0 1-15,3-3-3 16,-3 0 0-16,-3-2-23 16,0 0-12-16,0-1-39 15,0-2-14-15,0-3-99 16,0-2-42-16,0 0 121 16,0-6 57-16</inkml:trace>
  <inkml:trace contextRef="#ctx0" brushRef="#br0" timeOffset="5059.736">13375 10096 376 0,'-3'8'143'0,"3"-8"-112"0,0 3 45 0,0-3 11 16,3 2-24-16,0 1-9 15,3 0-20-15,-1-3-7 16,4 0-16-16,0 0-2 0,3-3-2 16,-3 0 3-16,3-2 4 15,0 0-6-15,0-3 0 16,-3 2-2-16,0-4 1 15,-3-1 0-15,-3-2 1 16,0 2-2-16,-6 1 1 16,0-1-2-16,-3 1 2 15,3 4-2-15,-6 6 0 16,0 0-6-16,-3 11 1 16,3-3 0-16,-3 8 2 15,3-3-1-15,0 8-1 16,3-5-2-16,3 5 1 15,0-5 1-15,6 3 2 0,0-3-1 16,6-1-1-16,-3-1 1 16,3-4-1-16,0 1 0 15,6-3 0-15,-3-3-11 16,6-2-5-16,9-3-94 16,-1-3-39-16,-2-2 74 15,-6-8 37-15</inkml:trace>
  <inkml:trace contextRef="#ctx0" brushRef="#br0" timeOffset="6683.173">14550 12485 264 0,'3'5'101'0,"0"-2"-78"0,0 2 31 0,0-2 7 16,3 0 2-16,0-1 4 16,3 1-15-16,0 0-5 0,0-1-26 15,-3-2 7-15,3 0 3 16,-3 0 1-16,0-2 1 0,-3-1-16 15,0-2-8-15,-3-6 14 16,0 0 9-16,-3-4-14 16,0-4-5-16,-6-5-6 15,3-5-2-15,-3-5-1 16,0-6 0-16,3-8-2 16,0 3-2-16,0 3 1 15,3 5 1-15,3 3-3 16,6 5 0-16,0 2-1 15,3 3 0-15,0 3 0 16,3 5 0-16,3 3 0 16,2 5 0-16,1 3-25 0,3 2-11 15,0 6-17-15,-3 2-3 16,-3 3-62-16,0 3-24 16,-6 5 73-16,-4 5 37 15</inkml:trace>
  <inkml:trace contextRef="#ctx0" brushRef="#br0" timeOffset="6898.598">14526 12308 496 0,'-23'10'184'0,"20"-7"-143"0,-3-3 21 0,6 0 0 16,0 0-27-16,0 0-7 0,6 0-22 15,6-3-8-15,2 1 0 16,-2-1 13-16,6-2 10 0,9-6-21 15,3 3-11-15,2-2-48 16,-2-3-22-16,0-3-148 16,0-3-63-1,0 1 151-15</inkml:trace>
  <inkml:trace contextRef="#ctx0" brushRef="#br0" timeOffset="7118.027">14860 11967 488 0,'-15'-8'184'0,"15"8"-143"0,-6-3 21 16,6 3 0-16,0 5-27 16,0 1-5-16,3 1-5 0,0 4-1 15,0 5-13-15,0 8 0 0,3 8 0 16,-3 5-6-16,6 5-1 16,-6 0-2-16,3-13-2 15,-3-2-6-15,3 2-1 16,0-5-48-16,-1 5-18 15,1-8-73-15,3-5-30 16,6 0 91-16,0-11 44 16</inkml:trace>
  <inkml:trace contextRef="#ctx0" brushRef="#br0" timeOffset="7311.038">15050 12189 488 0,'0'0'184'0,"3"2"-143"0,-3 9 15 0,0-3-5 16,3 5-18-16,0 3-4 0,0 3-15 16,0-1-4-16,3 1-6 15,-3 4-3-15,3-1 0 0,0-4-28 16,0-2-11-16,0-3-65 16,-3-2-26-16,3-3 67 15,0-8 34-15</inkml:trace>
  <inkml:trace contextRef="#ctx0" brushRef="#br0" timeOffset="7494.547">15122 12067 456 0,'-18'-24'170'0,"9"16"-132"0,0 0 13 16,6 6-3-16,0-1-26 15,3 3-5-15,0 0-19 16,3 5-6-16,3 1 3 0,3 4-26 0,3 6-12 15,0 3-57-15,3 2-25 16,-1 3 65-16,1-6 33 16</inkml:trace>
  <inkml:trace contextRef="#ctx0" brushRef="#br0" timeOffset="8000.703">15300 12295 344 0,'9'0'129'0,"-9"-3"-100"0,6-2 42 0,-3 2 14 0,0-2-16 16,0-1-6-16,0-1-16 15,-3-4-4-15,0 0-25 16,-3 1 3-16,-3 2 2 0,0 0-3 16,-3 5-2-16,0 3-8 15,0 6-2-15,-3 4-4 16,4 6-3 0,-1 0-3-16,3-3 1 0,3 0 1 15,0 6 0-15,0-1 0 16,3 4 0-16,3-7 0 15,0 1 0-15,0-5-3 16,3-3 2 0,3-3 1-16,-3-2 0 15,2-6 0-15,1-2-3 0,-3 0 2 16,0-3 1-16,0 5 0 16,0 0-3-16,0 1 2 15,0-4 1-15,0 6 0 16,0 3-3-1,3 5 2-15,-3 3 1 0,3 2 0 16,0 3 0-16,0 5 0 16,-3 3 0-16,0 2 0 15,-6 3-3-15,-3 3 2 16,-3 0 3-16,0-3 1 16,-3 0-1-16,3-11 1 15,0-2-2-15,-3-3 2 16,-9 1-9-16,3-4-3 15,3-4-59-15,0-6-25 16,0-8-123-16,7-8-53 16,-1-5 141-16</inkml:trace>
  <inkml:trace contextRef="#ctx0" brushRef="#br0" timeOffset="8466.971">15339 11951 508 0,'0'5'189'0,"6"3"-147"0,0 2 13 15,0 1-6-15,3 5-14 0,0 5 2 16,3 11-32 0,-1 8-14-16,1 5 3 15,-3 0 21-15,0-6 15 0,0-2-12 16,0-2-5-16,-3-6-8 15,0-5-4-15,-3-6 2 0,0-7 0 16,0-3-1-16,0-3-2 16,0 0-2-16,0-10 1 15,0-8 1-15,0-3 0 16,0 3 0-16,0-14 0 16,3-15-3-16,0 2 0 15,0 6 2-15,0 5 0 16,0 5 1-16,2 8 0 0,-2 3 2 15,6 10 3 1,0 6 0-16,0 7 0 16,0 6-1-16,0 5-2 15,-3 3 1 1,0 0-2-16,-3-6-1 16,0-2-4-16,0 5 0 15,0 3-33-15,0 3-16 0,0-9-74 16,2-5-30-16,7-15 79 15</inkml:trace>
  <inkml:trace contextRef="#ctx0" brushRef="#br0" timeOffset="8730.32">15714 11861 480 0,'-9'-6'178'0,"9"9"-138"0,-3 0 24 0,6-1 0 16,-3 6-23-16,3 0-6 16,0 5-12-16,-3 6-4 15,3 2-11 1,0 3-3-16,0 2 1 0,3 4-3 16,0-1-2-16,-3 0-16 0,3-3-7 15,0 1-36-15,0-4-12 16,0-1-127-1,3-9-56-15,-3-3 131 16</inkml:trace>
  <inkml:trace contextRef="#ctx0" brushRef="#br0" timeOffset="11411.234">15634 11945 408 0,'-21'11'151'0,"21"-11"-118"0,-9 8 25 0,9-5 1 16,0-1-16-16,0 1 0 15,6-1-15-15,3 4-8 16,3-4-11-16,-3 1 0 0,11-3 2 15,4 0-2-15,3 0 0 16,0-3-5-16,-6 3-3 16,-4 0 0-16,4 0-1 15,-3 0-53-15,0 0-24 16,-3 0 39-16,-6 3 18 0</inkml:trace>
  <inkml:trace contextRef="#ctx0" brushRef="#br0" timeOffset="12359.105">16532 13726 436 0,'-8'-3'165'0,"8"3"-129"0,-6 0 21 0,6 0 0 0,0 3-17 16,0-3-3-1,0 5-13-15,0 1-4 16,0 4-12-16,0 1 1 0,3 10 2 0,0-3-2 16,0 19 0-16,-1-7-5 15,4 15-3-15,0-8-3 16,0 8-1-16,0-8 2 16,0 0 2-16,-3-6 0 15,3 1 2-15,-3-3-44 16,3-5-17-16,0-5-68 15,3-9-27-15,-3-2 78 0,3-11 39 16</inkml:trace>
  <inkml:trace contextRef="#ctx0" brushRef="#br0" timeOffset="12550.102">16503 14020 472 0,'-12'5'176'0,"12"-5"-137"0,0 5 11 0,0-5-3 15,3 3-19-15,-3-3-4 16,9 0-9-16,-3 0-2 16,9-3-8-16,-4 1-3 0,7-4-1 15,-3 1-15-15,9-6-3 16,-6 3-62-16,6-7-27 16,-4 1 54-16,7-7 26 0</inkml:trace>
  <inkml:trace contextRef="#ctx0" brushRef="#br0" timeOffset="12987.169">16800 13636 444 0,'-6'-3'167'16,"6"3"-129"-16,0 6 13 0,0-6-2 16,3 8-21-16,-3 0-4 0,3 7-5 15,0 1-1-15,3 8-9 16,0-3 1-16,0 16 1 0,0-5-2 15,0 13 0-15,0-8-3 16,0 5-1-16,-3-7 1 16,0-3 1-16,0-6 3 15,0-2 1-15,0-3-10 0,-3-5-5 16,0-3-3-16,0-5 1 16,0-3 4-16,0-7 1 15,0-1 1-15,0-10 0 16,0 2 0-16,3-10 0 15,0 3 0-15,0-6 0 16,0 5 0-16,3 1 0 16,-3 4 0-16,3 4 0 15,0 2 13-15,3 8 6 16,-4 0-7-16,4 10-4 16,0 1-5-16,3 5-3 15,-3-3-2-15,3 6 1 16,0-3-30-16,0-1-14 15,0-1-43-15,3-4-17 16,-3-2 55-16,-1-5 26 0</inkml:trace>
  <inkml:trace contextRef="#ctx0" brushRef="#br0" timeOffset="13301.324">17074 13946 308 0,'-3'-14'115'0,"3"14"-89"0,0-5 43 16,0 5 13-16,3 0-19 15,0 0-6-15,0 3-22 16,-3-3-8-16,6 10-15 16,-3-2 1-16,3 5 1 0,-3 1-3 15,3 4 1-15,-3-2-3 0,0 3 0 16,0-6 1-16,0 0 1 16,-3 0 8-16,0-2 2 15,0-3-19-15,0-6-8 16,0 1 0-1,0-6 2-15,0 1 16 0,3-9 9 16,-3 1-23-16,3-9-12 16,0 6 1-16,3-8 4 15,0 2-45-15,6-2-20 16,-4 5-32-16,4 0-9 16,0 3 60-16,0 0 29 15</inkml:trace>
  <inkml:trace contextRef="#ctx0" brushRef="#br0" timeOffset="13631.442">17274 13821 280 0,'0'0'107'0,"0"0"-83"0,-6 3 43 16,6-3 17-16,0 2-18 15,0 1-3-15,0 2-23 16,0 1-10-16,0 4-17 16,0-2 0-16,0 8 1 15,0-3-3-15,0 9 1 0,0-4-3 16,6 3 0-16,-3-2-5 15,5-1-1-15,1-2-1 16,3-3 1-16,-3-2 4 16,6-3 4-16,-3-3 0 15,3-5 1-15,-3 0-2 0,0-5 1 16,-3 0-6-16,0-3-3 16,-1 0-1-16,1 0-1 15,-3 0 0-15,0 0 0 16,0 3-5-16,0-3-1 15,-3 2-50-15,3 1-23 16,0 0-87-16,3-3-39 16,0 3 108-16,3-3 50 15</inkml:trace>
  <inkml:trace contextRef="#ctx0" brushRef="#br0" timeOffset="14699.185">18518 15816 516 0,'-9'-5'192'0,"9"5"-149"0,0 8 14 15,0-8-5-15,0 5-28 16,0 3-6-16,3 8 6 15,0-3 4-15,0 11-14 16,0-6-4-16,0 9-2 0,0-9-2 16,0 19-1-16,0-10-6 15,0 5 1-15,-3-6-13 16,2 3-5-16,1-5-39 0,0-3-17 16,0-2-121-16,0-11-53 15,0 0 126 1,-3-8 64-16</inkml:trace>
  <inkml:trace contextRef="#ctx0" brushRef="#br0" timeOffset="14942.541">18312 15898 496 0,'-12'-3'187'0,"12"3"-146"0,6-2 11 0,-6 2-6 16,9 0-15-16,-3 0-1 15,9-3-14-15,-3 1-5 16,6-4-7-16,0 1 8 0,3 0 7 0,-4-1-26 16,7 1-10-1,-3 0 7-15,6-1 6 0,-3 1-16 16,5-3-8-16,-5 6-46 16,6-4-17-1,-6 1 47-15,3-3 23 16</inkml:trace>
  <inkml:trace contextRef="#ctx0" brushRef="#br0" timeOffset="15529.067">18815 15845 448 0,'-6'5'167'0,"6"-5"-129"0,0 22 13 0,0-17-4 16,0 6-16-16,0-4-1 15,3 7-6-15,0-1-1 16,-3 11-12-16,0-6 0 0,3 9 0 16,0-6-4-16,0 0-2 15,0 3-2-15,3-3 0 16,0-2 0-16,0-6 3 16,0 0-5-1,0-8-1-15,0-2 9 0,0-6 3 16,0 1-5-16,0-12-2 15,0 4-1-15,0-9 0 16,0 3-2-16,0-5 1 16,0 3-2-16,-3-3 2 15,-1 7-2-15,4-2 2 0,-3 1-2 16,3 7-1-16,-3 0 1 16,3 8 1-16,0 0-1 15,3 8-1 1,-3-3 1-16,6 8 1 0,-3 0-1 15,6 3-1-15,-3-3 1 16,3 3-1-16,-3-2 0 16,-1-4 0-16,1-2 0 15,0-3 2 1,-3 1 1-16,0-6 1 0,0 0 0 16,0-8 2-16,-3 2-3 15,0-7 0-15,0 5-1 16,-3-10-2-16,0 5 1 15,-3-3-1-15,0-3-3 16,0 1 0-16,0-1-20 0,0 6-10 16,0 0-43-16,6-1-16 15,-3 4 48-15,6-1 23 16</inkml:trace>
  <inkml:trace contextRef="#ctx0" brushRef="#br0" timeOffset="16081.271">19345 15888 340 0,'-6'7'126'0,"6"-7"-98"16,3 8 34-16,-3-8 8 0,3 6-11 16,0 2-2-1,0 5-21-15,0 0-8 16,-3 8-16-16,0-2 6 0,0 5 2 0,0-1-4 15,0 6 1-15,0-5-6 16,0 3 1-16,0-6-7 16,0-3-1-16,0-2 7 15,0-2 2-15,0-4-2 16,0-10-1-16,0 0-4 16,0-10-1-16,0 2-3 0,0-14-2 15,0 4 1-15,0-11 1 16,0 5-1-16,0-10-1 15,0 4 1-15,3-7 1 16,0 3 1-16,3 0 1 16,0 5 0-16,0-1 2 15,0 4-1-15,3 10 2 16,-3 0-4-16,3 6 0 16,0 2-1-1,2 13-2-15,1-2 1 0,3 13-1 16,-3-3 0-16,3 8 0 15,-3-3 0-15,3 9 0 16,-3-6 0-16,0 3 0 16,-3 0 0-16,-4 7 0 15,1-7 0-15,0 5 0 16,-3-5-31-16,0 3-12 0,0-4-27 16,0-1-8-16,0-7-131 15,-3-4-57 1,0 0 137-16</inkml:trace>
  <inkml:trace contextRef="#ctx0" brushRef="#br0" timeOffset="16312.654">19417 16057 400 0,'-21'-3'151'0,"21"3"-118"0,-9 3 33 16,9-3 8-16,0 0-22 0,0 0-6 15,0 0-15-15,0 0-7 16,3 2-14-16,0-2 2 16,3 0 4-16,0 0-10 0,3 0-4 15,-4 0-3-15,7-2-1 16,0 2-108-16,6-3-50 16,-3 1 80-16,0 2 40 15</inkml:trace>
  <inkml:trace contextRef="#ctx0" brushRef="#br0" timeOffset="55368.92">12657 7260 212 0,'3'-5'82'0,"-3"5"-64"0,3-6 40 15,-3 6 12-15,3-2-23 16,0-4-6-16,0 4 8 16,-3-1 5-16,3-2-28 15,-3-1 8-15,0-1 1 0,-3-1 0 16,0 2 4-16,-3-2-10 16,0 6-3-16,0-1-9 0,-6 3 0 15,-8 0-8-15,-1 5-1 16,-3 3-2-16,0 3-1 15,0 2-3-15,9 0 1 16,1-2-2 0,-1 7 2-16,3-4-4 15,0 4 0-15,3-2 1 16,3 0 0-16,0-3 0 0,6 0 0 16,0-2 4-16,3-3 2 15,0 0-7-15,6-3-4 16,-3 0 0-16,6-2 3 15,-3 0 1-15,3 2 1 16,0-2-3-16,5 2 2 16,-5 0 1-16,3 3 0 0,-3 0 0 15,0 3 0-15,-3-3 6 16,-3 5 4-16,0-3-5 16,-3 4-3-16,0-4-6 15,-3 3-2-15,0 1 0 16,-6-1 2-16,3-2 10 15,-3-1 9-15,0-2-6 16,-3 0 0 0,3-3-3-16,-6-2-1 0,3 0-3 15,-3-3 1-15,3 0 0 16,-3-3 1-16,1 3-5 16,-1-3 1-16,3 1-2 15,0-1 0-15,3 0-3 16,0-2-1-16,0 2-39 0,0 1-18 15,0-1-115-15,0 6-51 16,0-1 109-16,-9 9 56 16</inkml:trace>
  <inkml:trace contextRef="#ctx0" brushRef="#br0" timeOffset="61257.944">13074 7561 296 0,'-6'14'110'0,"6"-14"-86"0,-3 10 20 0,3-7 5 16,0 2-1-16,0 0 4 16,0 1-15-16,0-1-5 15,0 0-19-15,0-2 3 0,0-3 2 16,0 0 1-16,0-3 3 15,0 1-3-15,3-6-2 16,0 0-3-16,0-11 1 16,-3 6-4-16,0-11-1 15,0 3-4-15,0-11 1 0,0 6-2 16,0-14 0-16,0 8-1 16,3-5 2-16,-3 6-1 15,3-1 2-15,0 5-4 16,0 1 0-16,0 8-1 15,0 2 1-15,0 2-4 16,3 9 0-16,0 0-1 16,3 13-2-16,-3-3 0 15,6 19 3-15,-1-6 0 16,4 17 1-16,0-9 13 16,3 3 6-16,-3-5-12 15,0 0-3-15,-3-3-1 16,0-2 0-16,0-3-1 15,-1-3 1-15,-2-3 0 0,0-2 1 16,3-2 2-16,-3-6 1 16,-3 0-1-16,0-8-1 15,0 0-3-15,0-8-2 16,0 3 1-16,-3-11 1 16,0 3-3-16,0-6 0 15,-3 3 1-15,0 1 2 16,0 1-8-16,0 4-1 15,0-1-12-15,0 6-5 16,0 3-51-16,0 2-24 16,0 0 52-16,0 8 26 15</inkml:trace>
  <inkml:trace contextRef="#ctx0" brushRef="#br0" timeOffset="61693.23">13497 7408 340 0,'-9'-5'129'0,"9"5"-100"0,-3 0 31 16,3 0 7-16,0 0-21 15,0 0-4-15,0 0-15 0,0 0-5 16,0 8-13-16,0-3-1 0,3 3-1 15,0 0-3-15,0 2-3 16,0 1 2-16,3 0 0 16,0-4-1-16,-1 1-2 15,1-2 1 1,3-4 1-16,-3 1 1 16,3-3 1-16,-3 0 0 0,0-5 2 15,0-1-3-15,0-2-2 16,-3 1 2-16,-3-4 2 15,0 3 0-15,-3-3 0 16,0 1-1-16,-6-1 2 16,3 3-3-16,-3 3-2 0,0 0-3 15,0 2-1-15,3 0-31 16,-2 3-13 0,2 0-124-16,3 3-52 0,3 0 112 15,6-6 57-15</inkml:trace>
  <inkml:trace contextRef="#ctx0" brushRef="#br0" timeOffset="62364.945">13687 7397 352 0,'3'11'132'0,"-3"-11"-103"0,0 8 16 0,0-8 2 16,3 5-13-16,0 1-2 16,0 1-10-16,0 1-3 15,0 3-11-15,0 0-3 0,-3-1 1 16,0-2 8-16,0 0 5 16,0-3 2-16,0 1-1 15,0-4-4-15,0-4-2 16,0-1-6-16,3-5 0 15,0 0-5-15,3-5 0 16,-3 2 3-16,3-5 3 16,0 3 0-16,0-3 0 15,0 3-1-15,0 2 0 16,0 4-2-16,-1 1-1 16,1 1-3-16,0 5 1 15,0 0-2-15,0 5 2 0,0 1-2 16,0 4-1-16,0-2 1 15,0 3-1-15,0-1-3 16,-3 1 2-16,0-3 1 16,0-3 2-16,0 0-1 15,3-2-1-15,-3 0-2 16,3-6 1-16,0 0 1 16,0-5 0-16,0 0 0 15,3-5 0-15,-3 3 0 16,3-4 0-16,-4 4 2 0,1 2 1 15,0 0-4 1,0 3 1-16,0 2-2 0,0 3-2 16,0 0 0-16,0 8 0 15,0 0 16-15,0 5 8 16,0-2-7 0,-3 2-2-16,0 0-5 0,0 0-1 15,-3 1-3-15,0-4-2 16,0 1-17-16,0-3-9 15,0 0-123-15,3 0-56 16,0 0 105-16,0-3 50 16</inkml:trace>
  <inkml:trace contextRef="#ctx0" brushRef="#br0" timeOffset="65426.859">12416 8054 360 0,'-6'-11'134'0,"6"11"-104"0,0-3 34 0,0 3 8 16,0 0-23-16,0 0-5 15,0 0-17-15,0 0-5 0,0 0-13 16,0 0 1-16,3 8 3 0,0 0-1 15,0 8 3-15,0-3-6 16,3 11-1-16,0-3 0 16,3 6 0-16,-3-1-2 15,3 1-1-15,0-6-3 16,0 3 1-16,-3-3-2 16,3-3-1-16,-3-2 7 15,0 0 3-15,2-3-10 16,-2-2-4-16,0-3 10 15,0-6 6-15,-3 1-2 16,3-8 0-16,-3 2-6 16,3-10-3-16,-3 2 2 0,3-10 0 15,-3 5-1 1,0-10 1-16,0 2-4 16,0-5 0-16,0 5 1 15,3-5 2-15,-3 5-3 16,0 3 0-16,0 3 1 0,0-1 0 15,0 3 0-15,0 3 0 16,0 2 0-16,-3 1 0 16,0 2-3-16,3 0 0 15,-3 3-31-15,3 2-13 16,0 0-42-16,0 3-16 16,0 0 55-16,3 6 26 15</inkml:trace>
  <inkml:trace contextRef="#ctx0" brushRef="#br0" timeOffset="65952.375">12744 8400 356 0,'0'8'132'0,"0"-8"-103"0,6-3 32 0,-6 3 8 0,3 0-17 15,0 0-5-15,0-5-10 16,-1 2-3-16,1-4-19 16,0 1 6-16,-3-4 3 0,0-1-6 15,0-5 0-15,0 3-16 16,-3-13-3-16,0 4 13 0,1-9 8 16,-1 4-7-16,0-5-4 15,3 3-6-15,0 0 0 16,0 5 0-16,3 3 1 15,0 3-2-15,2-1-2 16,1 3 1-16,6 3-1 16,-3 3 0-16,6 2 2 15,-3 2-3-15,6 4 0 16,-3-1 1-16,3 6 0 16,-3-1 0-16,-1 4 0 15,-2-1 0-15,-3 8 2 16,-3-2 1-16,-6 7 1 15,0-2-2-15,-6 5 1 16,3-2-2-16,-9 2-1 16,3-3 1-16,-5 4 1 0,2-4-1 15,-3-2 2-15,0-3-2 16,0-2 2-16,3-3-31 16,0-3-11-16,3 0-68 15,0 3-29-15,0-2 71 16,0 1 33-16</inkml:trace>
  <inkml:trace contextRef="#ctx0" brushRef="#br0" timeOffset="85218.077">6937 13543 352 0,'-3'0'132'0,"3"0"-103"0,3-2 7 0,-3 2-1 15,3 0-1-15,3 0 6 16</inkml:trace>
  <inkml:trace contextRef="#ctx0" brushRef="#br0" timeOffset="85336.76">6958 13543 710 0,'9'6'28'0,"0"-1"-8"15,2 0-11-15,7 3-1 16,-3 0-3-16,0 0 0 16,0 3-3-16,0-3-2 15,0-3-32-15,3 0-16 16,-1-5 21-16,4-5 14 15</inkml:trace>
  <inkml:trace contextRef="#ctx0" brushRef="#br0" timeOffset="86449.289">8854 11773 296 0,'-3'0'110'0,"3"-2"-86"0,0 2 18 16,0 0 1-16,0 0 5 16,0 0 6-16,0 0-14 15,6 0-4-15,0 2-21 16,-1 1-2-16,-2 0 0 0,6 2 8 15,0 0-9 1,-3 1-3-16,3-1-4 0,0 0 1 16,0 0-3-1,-3 1-2-15,0-1 2 0,0 0 0 16,0 1-8-16,-3-4-4 16,0-2-44-16,0 0-20 15,0-2 38-15,3-4 17 16</inkml:trace>
  <inkml:trace contextRef="#ctx0" brushRef="#br0" timeOffset="88265.476">6493 7085 232 0,'3'-2'88'0,"-3"-1"-69"0,6 6 19 0,-6-3 6 0,3 0-5 16,-3 0 1-16,3 2-9 15,0-2-2-15,3 3-16 16,0-3 3-16,0 3 2 0,3-1-4 16,0 1 2-16,0-1-3 15,3 1 0-15,0 0-1 16,0-3 2-16,2 0-5 16,1 0-1-16,0 0-2 15,0-3 1-15,0 3-4 16,0-3 0-16,0 1-1 15,-3-1-2-15,0 3 1 16,-3-2-1-16,-1 2-38 16,1 0-16-16,-3 0 27 15,0-3 13-15</inkml:trace>
  <inkml:trace contextRef="#ctx0" brushRef="#br0" timeOffset="105213.751">14479 9842 360 0,'-9'-11'134'0,"6"9"-104"0,0-1 29 0,3 3 8 15,0 0-17-15,0 0-2 16</inkml:trace>
  <inkml:trace contextRef="#ctx0" brushRef="#br0" timeOffset="105369.335">14464 9837 782 0,'0'13'19'0,"0"6"-5"15,3 7-2-15,0 6 0 16,0 2-4-16,0 3 0 16,-3 0-5-16,3-2 0 15,-3-6-1-15,0 0-2 16,3-3-6-16,0-5-4 0,0-2-49 15,0-3-22 1,0-3 42-16,3-2 19 0</inkml:trace>
  <inkml:trace contextRef="#ctx0" brushRef="#br0" timeOffset="105736.23">14446 9794 372 0,'-6'-13'140'0,"6"13"-109"0,3-5 22 15,-3 5 2-15,6 0-13 0,6 0 1 16,6 0-14-16,6 5-3 16,2 0-15-16,7 3-2 0,-3 3 1 15,0 5-2-15,-1 2 3 16,-2 4-6-16,-3 1-1 15,-3 4 0-15,-9-1 0 16,-3 3 2-16,-6 3 1 16,-6 0 1-16,-6-3 0 15,-6 0 0-15,-3-2 0 16,-6-4-2-16,0-1 1 16,1-4-4-16,-1-2 0 15,3-5-3-15,3-4-1 16,6-1-30-16,3-6-12 0,6-6-66 15,6-4-28-15,9-6 70 16,3-8 34-16</inkml:trace>
  <inkml:trace contextRef="#ctx0" brushRef="#br0" timeOffset="106142.145">14845 10009 384 0,'-9'26'145'0,"12"-15"-112"0,0 2 23 0,0-5 3 0,3-3-13 16,3 3 0-16,6-3-15 15,-3 1-7-15,2-4-13 16,1-2 1-16,0-2 4 0,0-4-2 16,-3 1 0-16,-3-3-6 15,0-2 0-15,-6-4-3 0,-3 1 2 16,-3-3-9-16,-3 0 0 15,-3 3-2-15,-3 5 2 16,0 3 16-16,0 5 8 16,-3 5-10-16,3 9-5 15,1 4-4-15,2 1 0 16,0 2-2-16,0 0 2 16,6-3-2-16,3 4-1 15,0-7 1-15,3 1 1 16,6-2-1-16,0-1-1 15,0-3-2-15,5-2 1 16,1-2-26-16,3-4-9 16,3-2-61-16,3-5-25 15,3-3 63-15,-4-8 31 16</inkml:trace>
  <inkml:trace contextRef="#ctx0" brushRef="#br0" timeOffset="106415.413">15146 9763 504 0,'-12'0'189'0,"18"8"-147"0,-9 0 13 0,3-3-4 16,3 5-21-1,-3 4-5-15,3 4-12 16,-3 6-4-16,3 5-5 0,-1 3-5 0,1 0 0 15,0-1 1-15,0-2 0 16,-3 3 0 0,3-8 2-16,0 0-41 15,-3-6-18-15,0-4-55 0,0-1-22 16,0-5 71-16,0-8 35 16</inkml:trace>
  <inkml:trace contextRef="#ctx0" brushRef="#br0" timeOffset="106623.373">15086 9927 408 0,'-12'-8'151'0,"6"5"-118"0,6 3-8 0,0 0 104 16,6 3-50-16,3-1-25 16,0 1-21-16,3 0-22 15,3-1 1-15,3 1 2 0,-1-3-5 16,1 0-3-16,0-3-6 15,0 3-2-15,0-2-65 16,0 2-28-16,3 2 48 16,-4 4 23-16</inkml:trace>
  <inkml:trace contextRef="#ctx0" brushRef="#br0" timeOffset="109956.67">16595 11281 308 0,'-6'-2'115'0,"6"2"-89"0,-3-3 30 0,3 3 9 15,0 0-13-15,0 0 0 16,0 0-15-16,0 0-5 15,0 8-18-15,0-3-4 0,0 14 0 16,0-3-4-16,3 7-1 16,-3-1-2-16,3 7 0 15,0-8-2-15,0 5 2 16,-3-4-2-16,0-1-1 16,0-5 3-16,3-3 2 0,0-3 4 15,-3-4 5-15,0-1-4 16,3-10 0-16,0 2-4 15,0-13 1-15,0 3-4 16,0-14 0-16,0 6 1 16,-3-13 0-16,0-14 0 15,0 19 0-15,0 5 0 16,0 1 2-16,0-7-1 16,3 9 0-16,-3 5-3 15,3 6 1-15,0 2 0 16,3 8 1-16,0 5-2 15,3 8-2-15,-1 6 1 16,1-3 1-16,-3-3-1 0,6 11-1 16,-3-6 1-16,3 4-1 15,0-4-3-15,0 1 2 16,-3-1 1-16,0-5 0 16,0-2 0-16,0-3 0 15,-3 0-3-15,-1-6 0 16,1 1-1-16,0-8 3 15,0-1-2-15,0-9-1 16,-3 1 20 0,0-12 9-16,0-8-12 0,-3-1-7 15,0 3-24-15,0 6-9 16,0 2 16-16,0 11 10 16,0 0-29-16,3 2-11 15,3 0-73-15,0 4-31 16,0 7 76-16,3 2 35 0</inkml:trace>
  <inkml:trace contextRef="#ctx0" brushRef="#br0" timeOffset="110352.857">16958 11321 420 0,'-15'13'156'15,"15"-13"-121"-15,-3 19 14 0,3-17-2 0,0 6-18 16,0 0-5-16,3 3-9 16,0-1-2-16,3 1-8 15,-3 0 1-15,3-1 1 0,0-2 1 16,3 0 0-16,0 0 0 16,3-5 0-16,-3-1 0 0,3-2 0 15,-3 0-2-15,2-5-1 16,-2 0-3-16,0-6 1 15,0 3 0-15,0-5 1 16,-3 0 2-16,-3-6 3 16,0 6-2-16,-6-3 1 15,-3-2-3-15,-3 2 2 16,0 5-2-16,-3 3 2 16,0 3-11-16,7 5-4 15,-1 0-32-15,0 3-13 16,0-1-59-16,3 3-26 15,0 1 70-15,9-4 36 16</inkml:trace>
  <inkml:trace contextRef="#ctx0" brushRef="#br0" timeOffset="111021.273">17172 11305 328 0,'-3'3'123'0,"3"-3"-95"0,3 5 36 15,-3-5 11-15,3 5-18 16,0-2-3-16,0 5-20 0,0-3-7 16,0 6-15 15,0-3-1-31,3 5 2 0,-3-2-3 0,0 2 2 0,0-3-5 0,0-2-2 16,0 0 2-16,0-2 0 15,-3-1 1-15,0-5 0 16,0 0-2-16,3-3 1 15,0 1-4-15,3-9 0 16,-3 0-1-16,0-7-2 16,0 5 1-16,3-6-1 15,0-2 2-15,0 5 1 16,0 0-1-16,0 6-2 16,3 2-2-16,-1 5 1 15,1 3 1-15,-3 5 0 16,0-2 0-16,3 8 0 15,-3-1 0-15,3 6 0 0,-3-3 6 16,0 3 6-16,0-3-6 16,0 1-1-16,-3-1-3 15,0-5-2-15,0 0 1 16,3-3-1-16,-3-2-11 16,3-6-5-16,-3 0 19 15,3-5 11-15,0 0-19 16,3-7-8-16,-3 4 19 15,2-5 9-15,-2 3-9 16,3 0-2-16,0-3-16 16,0 3-6-16,0 2 23 15,0 6 12-15,0 2-7 16,0 3-3-16,0 5-2 16,-6 1 1-16,0-1-1 15,0 8 0-15,0-2-3 0,3 2 1 16,-3-2-2-16,0 2-1 15,0-3 1-15,0 1 1 16,0-1-6-16,-3 1-1 16,0-3-67-16,3-3-28 15,0 1 50-15,-1-9 25 16</inkml:trace>
  <inkml:trace contextRef="#ctx0" brushRef="#br0" timeOffset="130463.854">18402 13403 436 0,'-15'-2'162'0,"6"-1"-126"0,9 6 12 15,0-1-2-15,0 3-20 16,0 3-5-16,0 3-8 16,3 5-3-16,0 2-6 15,0 9 4-15,0-1 2 0,3 6-3 16,-3-5-2-16,0 2-5 16,-3-3 0-16,6 1-9 0,-6-4-4 15,0-2-64 1,3-5-28-16,-3-2 53 15,5-6 28-15</inkml:trace>
  <inkml:trace contextRef="#ctx0" brushRef="#br0" timeOffset="130797.946">18348 13385 412 0,'-3'-19'154'0,"9"16"-120"0,3-7 23 0,0 7 5 16,0-2-17-16,0 2-2 16,3 1-15-16,-3-1-6 0,2 3-12 15,1 0 0-15,0 5 1 16,0 1-4-16,0 2-2 16,-3-1 0-16,0 4-1 15,-6 2-2-15,0 1 1 0,-6 1 0 16,0 1 1-16,-3 0-2 15,0 0-2-15,-3 0-2 16,0-3-1-16,-3 0-9 16,3-2-5-16,0-3-44 15,0-3-20-15,1-5-86 16,5-2-36-16,3-1 107 16,6 0 50-16</inkml:trace>
  <inkml:trace contextRef="#ctx0" brushRef="#br0" timeOffset="131094.153">18497 13509 348 0,'3'11'129'0,"0"-3"-100"0,3 2 24 0,-3-2 5 16,3 0-15-16,0 3 0 16,0-1-9-1,0 1-4-15,-4-3-16 0,1 0 2 0,-3-3 2 16,0 0 1-16,0-2 3 15,-3-3-3-15,3 0-2 16,-2-5-5-16,2-3 0 16,0-3-12-16,0-2-2 15,0-3-1-15,2 0 1 16,1 0 1-16,0 0 3 0,3 0 1 16,3 3 3-16,0 3-45 15,3 2-20-15,0 0-35 16,0 2-14-16,0 4 58 15,0 2 26-15</inkml:trace>
  <inkml:trace contextRef="#ctx0" brushRef="#br0" timeOffset="131444.334">18687 13575 356 0,'0'16'134'0,"3"-11"-104"0,6 1 27 15,-3-4 4-15,3-2-11 16,3 0-2-16,-3-2-12 15,6-1-5-15,-6-2-17 16,3-3-2-16,-3 0 1 0,-3-3-1 16,-1 1 3-16,-5-1-4 0,0 0 1 15,-2 1-3-15,-1-1 0 16,-6 3-1-16,0 3 0 16,0 5-7-16,0 5 0 15,-3 3-3-15,3 6-2 16,0-1 3-16,3 3 0 15,3 2 1-15,0-2 0 16,3 0 0-16,6 0 0 16,0-3 0-16,3-2 0 15,3-3 0-15,3-1 2 16,6-1-32-16,2-6-14 16,-2-3-49-16,3-5-20 15,-3-2 59-15,3-6 28 16</inkml:trace>
  <inkml:trace contextRef="#ctx0" brushRef="#br0" timeOffset="131650.777">18976 13453 380 0,'-12'3'143'0,"6"0"-112"0,0 2 41 16,6 0 8-16,-3 3-20 16,0 3-5-16,3 5-21 15,0 2-7-15,0 6-15 16,0 0-3-16,0 2 1 0,0 1-6 15,3 2-2-15,0-3-1 0,0 3-1 16,3-5-25-16,0-3-10 16,0-2-42-16,0-3-18 15,3-3 50 1,0-2 23-16</inkml:trace>
  <inkml:trace contextRef="#ctx0" brushRef="#br0" timeOffset="131935.027">18961 13488 480 0,'-6'-19'181'0,"12"11"-141"0,0-2 27 0,0 7 3 0,3-2-22 16,3 0-3-16,3-1-17 15,3 1-8-15,-1 5-11 16,1 3-4-16,0 2 1 0,-3 3-3 15,0 5 0-15,-6 3 1 16,-3 2 0-16,-9 1 0 16,-3 2 0-16,-3 0-2 15,-3 1-2 1,0-4-2-16,-3-2 1 0,3-3-37 16,0-2-16-16,1-1 24 15,2-10 16-15</inkml:trace>
  <inkml:trace contextRef="#ctx0" brushRef="#br0" timeOffset="139352.214">20253 16216 400 0,'-15'0'151'0,"15"0"-118"0,-3 0 18 15,3 0 1-15,0 0-15 16,0 0-1-16,3 10-12 15,0-7-2-15,3 10-13 16,0 0 1-16,3 6 1 0,-3-6 0 16,3 13 1-16,-3-4-4 15,3 1 0-15,-4-1-5 0,1 1 0 16,0-1-1-16,0 1-2 16,0-4-8-16,0-3-5 15,3 2-48-15,0-4-23 16,0-7-64-16,-3-7-27 15,0 6 93-15,3-12 43 16</inkml:trace>
  <inkml:trace contextRef="#ctx0" brushRef="#br0" timeOffset="139698.289">20268 16295 384 0,'-18'-29'143'0,"18"29"-112"0,-12-29 27 0,12 26 6 16,0-7-13-16,3-6 0 15,0 0-12-15,3 0-4 16,3-3-19-16,3 6 3 0,0 0 2 16,2 0-18-16,4 10-6 0,3-2 16 15,3 5 8-15,3 2-10 16,-3 4-4-16,-4 2-4 16,-2 2 0-16,-3 3 0 15,-6 1 1-15,-3-4-2 16,-6 9 1-16,0-9-2 15,-9 14-1-15,3-8 1 16,-9 5-1-16,3-5 0 16,-3 3 0-16,4-4-5 15,-4-1-1-15,-3 7-11 16,3-11-1-16,3 1-44 0,3-3-19 16,0 0-75-1,6 0-31-15,3-8 99 16,6 0 46-16</inkml:trace>
  <inkml:trace contextRef="#ctx0" brushRef="#br0" timeOffset="140087.249">20497 16393 372 0,'-3'2'140'0,"3"1"-109"0,3 2 16 16,-3-5 0-16,6 3-11 15,3 2-1-15,0 6-8 16,0-3-3-16,0 0-13 16,2 5 0-16,-2-2 0 0,0-1-2 15,-3 1 2-15,0-3-2 16,0 2 2-16,-3-2-2 15,0-2 2-15,-3-1 0 16,0-5 1-16,0-3-2 16,-3-5-1-16,0 3-3 15,0-6 1-15,0 1-4 16,0-3-2-16,3-1-5 0,0-4 0 16,3 5-29-16,3-3-13 15,0 0-49-15,3-3-22 16,6 3 62-16,3-2 28 15</inkml:trace>
  <inkml:trace contextRef="#ctx0" brushRef="#br0" timeOffset="140417.365">20735 16282 460 0,'-15'10'173'0,"12"-2"-135"0,-3 11 10 0,6-11-5 15,0 5-18-15,3 0-5 16,0 0-9-16,3 3-3 16,0-3 5-1,3 1-8-15,0-1 2 0,0-5 3 0,3 0-4 16,0-3 2-16,0-2-3 16,-4-3 2-16,1-3-2 15,0-2 2-15,-3-8-2 16,-3 5 2-16,-3-3 0 15,-3-2 3-15,0 0-12 16,-3-1-5-16,0 1-8 16,0 0-2-16,1 8-32 15,2-3-13-15,0 2-61 16,0-2-23-16,3 6 74 0,6-3 38 16</inkml:trace>
  <inkml:trace contextRef="#ctx0" brushRef="#br0" timeOffset="140647.876">20878 16282 400 0,'0'5'151'0,"3"0"-118"0,3 3 18 0,0 3-2 16,3-3-12-16,0 0 1 16,3 5-16-16,-1 0-3 15,1 6-11-15,3-6-1 0,-3 8 0 16,0-2-3-16,-3-1-1 15,3 1-1-15,-6-4-2 0,3 1-17 16,-3 0-6 0,-3-3-90-16,-3-2-38 0,0-3 77 15,0-3 38-15</inkml:trace>
  <inkml:trace contextRef="#ctx0" brushRef="#br0" timeOffset="140948.655">20899 16366 380 0,'-18'-13'143'0,"12"11"-112"0,6-9 27 15,3 8 6-15,3-2-15 16,6 0-2-16,3-3-13 16,2 0-6-16,1-3-16 0,3 9 1 0,3-1 1 15,-3 3-3-15,0 3 1 16,-4-1-5-16,-2 9-2 15,-6-1 0-15,-3 1 1 16,-6-3-5-16,0 5-1 16,-6 3-2-16,0-3-2 15,-3-2 7-15,0-1 3 16,4-2-32-16,-4 0-12 16,0-2-56-16,3-6-22 15,3-3 58-15,3-8 30 16</inkml:trace>
  <inkml:trace contextRef="#ctx0" brushRef="#br0" timeOffset="141713.172">21220 16168 452 0,'-12'3'170'0,"12"-1"-132"0,0 1 16 15,0-3-4-15,3 5-17 16,0 3-2-16,3 3-12 16,0 2-1-16,0 3-11 15,3-3 0-15,0 8 0 0,0-5-1 16,0 0 1-16,-3 0-4 16,0-3 0-16,0 0-1 15,0-2 1-15,-3-6-2 16,0 3-1-16,-3-5 3 15,0-3 0-15,-3-3-1 16,0-5 1-16,-3 3-4 0,0-8 0 16,0-9-1-16,0 4-2 15,-3-6 0-15,3-5 3 16,-3 3 13-16,3 2 9 16,-3 0-8-16,3 0-4 15,0 8-2-15,3 3 0 16,0 2-3-16,0 4-1 15,0 1-1-15,3 1 1 16,3 5-2-16,3 0 2 16,3 3-2-16,3 2 2 15,0 3-2-15,3 2-1 0,3 4 1 16,3-1-1 0,2 0 0-16,1 3 0 15,3-3 0-15,-3 0 0 16,0 1 0-16,-1-6 0 0,-2 2 0 15,-3-2 2-15,0-3-1 16,-3-2-1-16,-3 2 1 16,0-5 1-16,-6 0-1 15,2-5 2-15,-2 2 0 16,-3-7 3-16,3 2-3 16,-9-5-2-16,0-6 0 15,0 1-1-15,-3-4 0 0,-2 1 0 16,-1-3 0-16,0 9 0 15,-3-4 0-15,0 1 0 16,0-1 0-16,0 6 0 16,3 5-3-16,0-3 2 15,0 1 1-15,0 2 2 16,0-3-1-16,3 6-1 16,1 0-21-16,-1-1-11 15,3-2-123-15,0 6-52 16,0-9 105-16,0 3 54 15</inkml:trace>
  <inkml:trace contextRef="#ctx0" brushRef="#br0" timeOffset="143529.462">20399 15335 340 0,'0'0'126'0,"0"0"-98"0,0 0 30 0,0 0 5 16,0 0-13-16,0 0-3 15,0 0-15-15,3 5-5 16,-3 0-16-16,3 3 4 0,0 3 3 0,0 2-4 16,0 3 0-16,3 2-2 15,-1 1 0-15,1-3-2 16,0 5-1-16,0-3-3 15,3-2 1-15,-3-3 7 16,0 1 3-16,0-6-15 16,-3 0-5-16,0-3-5 15,-3-5 0-15,0 0 22 16,0 0 10-16,0-5-9 16,-3-3-6-16,0-3-3 15,0-5 0-15,-3 0-3 16,0-2-2-16,0-6 0 15,0 0 1-15,0-2-1 0,3 2 2 16,0 0-2 0,0 6 2-16,0 2-2 0,0 5 2 15,3 3-2-15,0 3-1 16,3 5 1 0,3 3-1-16,3 4 0 0,3 7 0 15,3 2 0 1,3-1 0-16,0 1 0 0,3 3 0 15,-3-3 0-15,2 0 0 16,-2-3 0-16,3 0 0 16,-3-2 0-16,0-1 0 15,0-2 2 1,-6-3-1-16,-1 1-1 16,-2-4 1-16,0-2 1 0,-3-2 1 15,0-4 1-15,-6-4-2 16,0-1-2-16,0-5 1 15,-3-2-1-15,-3-6 0 16,0 0 0-16,0-2 0 16,0-1 0-16,-2 1 0 15,-1 2 0-15,0 0 0 16,0 6 0-16,0 2 0 16,3 3 0-16,0-1 0 15,0 4 0-15,0 2 0 16,3 3 0-16,0-1 0 15,0 4 0-15,0-1-18 16,3 3-5-16,6 0-29 16,0 0-11-16,3 3-75 15,6-1-33-15,3 1 89 0,5 0 42 16</inkml:trace>
  <inkml:trace contextRef="#ctx0" brushRef="#br0" timeOffset="143870.768">20934 15144 472 0,'-6'-3'178'0,"6"1"-138"0,3 2 13 0,-3 0-5 15,0 0-22-15,3 0-2 0,3 2-5 16,0 4-1-16,0 2-9 16,3 2-1-16,0 6-1 0,0 3 5 15,0 4 3-15,0 4-8 16,0-1-4-16,-3-2-7 16,0 0-2-16,0-3 3 15,0-2 1-15,0-6-7 16,0-3-4-16,0 1-35 15,-1-6-14-15,-2-2-43 0,0-6-16 16,3-2 64 0,-6-6 30-16</inkml:trace>
  <inkml:trace contextRef="#ctx0" brushRef="#br0" timeOffset="144229.809">20908 15126 468 0,'-21'-14'176'0,"18"12"-137"0,-3-6 17 0,6 8 14 16,0-6-29-1,3 1-11-15,3-3-10 16,3 3-12-16,3 0-5 0,3 2-2 16,2 0 12-16,1 3 6 15,0 0-7-15,3 6-4 0,-3-1-5 16,3 3 0-16,-4 0-2 15,-2 2 2-15,-3-2-2 16,-3 3-1-16,-3-1 3 16,-3 1 2-16,-6 0 2 15,0-1 1-15,-6 1-2 16,-3-1-1-16,-3 1-3 16,1 2-2-1,-7 0-2-15,0-2 1 0,0 0-30 16,0-3-12-16,3-1-181 15,6-1-81-15,4-6 156 16,11-11 75-16</inkml:trace>
  <inkml:trace contextRef="#ctx0" brushRef="#br0" timeOffset="148660.308">5455 10556 344 0,'-18'6'129'0,"15"-1"-100"0,-3-5 22 15,6 0 5-15,0 0-15 0,0 0-1 16,9 3-10-16,3-1-4 16,3-2-14-16,5 3 1 0,1-3 1 15,3 3-3-15,0-6-1 16,3 6-2-16,-7-6 0 15,1 3-4-15,-3-3-3 16,-3 3 0-16,-3-2-1 16,-3 2-3-16,0-3 2 0,-3 3-72 15,-3-3-33-15,0-5 51 16,0-7 28-16</inkml:trace>
  <inkml:trace contextRef="#ctx0" brushRef="#br0" timeOffset="165326.677">15095 7924 184 0,'-3'-3'71'0,"3"3"-55"0,0 0 9 0,0 0-1 16,0 0 3-16,0 0 4 15,0 0-4-15,0 0-2 16,3 3-13-16,3-3 1 0,0 3 3 16,0-1-2-16,-3-2 2 15,0 0-3-15,0 0 0 16,0 0 4-16,0-2 1 16,-3 2-16-16,3-3-5 15,0 0 13-15,-3 1 7 16,0-1-3-16,0 0-3 15,-3 1-2-15,0-1-1 16,0 3-2-16,-3 0-1 16,0 0-1-16,0 3 2 0,0 2-5 15,0 0-1-15,3-2 0 16,0 2 2-16,0-2-3 16,3 2 0-16,0-5 1 15,3 5 2-15,0-2 1 16,3 0 3-16,0-3-1 15,0 0 2-15,0-3-2 16,-3 0 2-16,0 1 0 16,0-1 1-16,-3 0 2 15,0-2 4-15,-3 3-6 16,-3-4 0-16,0 6-4 16,-3-2-3-16,-3 2-55 15,-3 0-24-15,-6-3 37 16,6-8 20-16</inkml:trace>
  <inkml:trace contextRef="#ctx0" brushRef="#br0" timeOffset="167291.05">15137 7990 156 0,'-3'-3'60'0,"0"1"-47"0,0 2 13 0,3 0 0 15,0 0 5-15,0 0 4 16,0 0-4-16,-3 0-1 16,3 0-17-16,0 0 8 0,0 0 2 15,0 0 0-15,0 0 0 16,0 0 1-16,0 0 0 15,0 2-13-15,0 4-4 16,0-4-1-16,0 4 3 16,3-1 0-16,0-2 2 15,0 2-2-15,3-2 0 16,0-1-3-16,-1-2 1 16,1 0-2-16,0 0 0 0,-3-2-1 15,0 2 0-15,0-3 0 16,-3 0 0-16,-3 1-2 15,0-1-2-15,-3-2 1 16,0 2-1-16,0 0 0 16,-2 1 0-16,-1 2 0 15,3 0 2-15,0 0-1 16,0 2-1-16,3 4 1 16,3-4-1-16,0-2 0 15,3 6 0-15,0-4 2 16,3 4 1-16,0-4 3 15,0 1 1-15,0-3-1 16,0 0 1-16,-1 0-4 0,1 0 0 16,0 0-1-1,-3-3 1-15,0 1-7 0,-3 2-1 16,-3 0 2-16,-6 5 1 16</inkml:trace>
  <inkml:trace contextRef="#ctx0" brushRef="#br0" timeOffset="170220.676">15122 7966 200 0,'6'-8'74'0,"-3"6"-58"0,0 2 25 0,-3 0 8 16,3 0-10-16,0 0 0 16,-3 0-16-16,0 0-6 15,0 0-10-15,0 0-1 0,0 5 1 16,0 0 1-16,0 1 0 15,0-4 4-15,0 1 5 16,0-3-7-16,0 0-3 0,0 0 4 16,0 0 3-16,0 0 4 15,0 0 1-15,0 0-8 16,0 0-2-16,0 0-5 16,0 0-1-16,0 0-3 15,0 0-1-15,0 0-34 16,-3 2-17-16,-3 1 27 15,-6-3 12-15</inkml:trace>
  <inkml:trace contextRef="#ctx0" brushRef="#br0" timeOffset="190742.733">16922 9847 316 0,'-3'-2'121'0,"6"2"-95"0,-6 0 22 16,3 0 3-16,0 0-2 0,0 0 3 15,0 0-15-15,0 0-8 16,0 0-16-16,3 2 0 0,-3-2 1 16,0 0-1-16,0 0 0 15,3 3-5-15,-3-3 0 16,0 0-7-16,0 0-1 15,0 0-40-15,0 3-18 16,-9-3 30-16,-3 2 13 16</inkml:trace>
  <inkml:trace contextRef="#ctx0" brushRef="#br1" timeOffset="202107.421">6737 10985 312 0,'-11'3'115'0,"5"-3"-89"0,-3 8 1 0,3-6-6 15,-3 6 5-15,-3 0 6 16,-6 3 1-16,-3-1 0 15,-6 1-18-15,-2-3 2 0,-7 2 3 16,-6 1-2-16,-5-3-1 16,-4 5-3-16,0-2-1 15,-5-1-7-15,-4 1-4 16,-8-3 3-16,-1 0 1 16,1 0 2-16,0 0 0 0,5 0 0 15,-2-3 2-15,-1-3-3 16,-2-2 1-16,-1 3-1 15,4 0 1-15,2 2-2 16,7 0 1-16,-1 1 0 16,6-1 1-16,4 0-2 15,5 1 1-15,6-1-4 16,7 0 0-16,2-2-3 16,6 2-1-16,3-2-1 15,3-1-2-15,6 1-28 16,0-3-14-16,4 0-45 15,-1 0-19-15,3 0 58 16,3 0 27-16</inkml:trace>
  <inkml:trace contextRef="#ctx0" brushRef="#br1" timeOffset="202559.215">5199 11160 340 0,'0'-3'126'0,"3"0"-98"0,6-2-1 0,-3 5-6 16,-1-3 20-16,1 1 15 15,3-1-11-15,0 0-6 16,-3 1-22-16,3-1-4 0,-3 1 0 16,0 2 4-16,-3-3 2 0,-3 0 1 15,0 3 2-15,-3 0-6 16,-3 0-1-1,-3 3-5-15,0 0-1 16,-3-1-3-16,-3 3 1 0,1 1 2 16,-1-1 5-16,3 0-13 15,0 1-4-15,0-1 1 16,3 0 0-16,0 0-1 16,6 3 2-16,0 0-1 15,3 3 0-15,0 0 0 16,3-1-2-16,3 3 16 15,3 1 8-15,0 1-7 16,0-1-4-16,0-1-4 16,3 3-1-16,0-3-2 15,0 0-2-15,-1-2 1 0,1-3-1 16,0 0-33-16,0-3-13 16,-3 0 23-16</inkml:trace>
  <inkml:trace contextRef="#ctx0" brushRef="#br1" timeOffset="204945.837">15729 9498 400 0,'-9'-5'148'0,"9"2"-115"0,0 1 19 0,0 2 1 15</inkml:trace>
  <inkml:trace contextRef="#ctx0" brushRef="#br1" timeOffset="205243.044">15726 9485 753 0,'9'-3'40'16,"3"1"-21"-16,3-4-6 0,5 1-2 15,7 0 0-15,6-1 1 0,6 4-4 16,2-1 0-16,7 3-3 16,0-3 2-16,-4 1-2 15,7-1 2 1,2 1-4-16,1-1 0 15,0 3-1-15,-1 0 1 0,-5 3-2 16,-7 2 2-16,-2 0 4 16,-6 0 4-16,-3 1-13 15,-7-1-3-15,-5 0 2 16,-3 1 3-16,-3-1 1 16,0 0-1-16,-3 0-2 15,-3-2 1-15,0 0 1 16,-3-1 0-16,-3-2-5 0,0 3-1 15,0 0-74-15,0 2-32 16,-3-2 55-16,3-1 28 16</inkml:trace>
  <inkml:trace contextRef="#ctx0" brushRef="#br1" timeOffset="206174.551">16360 11390 328 0,'0'0'123'0,"0"0"-95"0,3 0 22 0,-3 0 4 16,0 0-7-16,0 0 1 0,0 0-9 16,0 0-1-1,3 2-22-15,0-2 4 0,0 0 1 16,0 0 0-16,0-2-1 15,0-4-4-15,3-1-2 0,-3-1-2 16,0-8 0-16,3-8-4 16,-3-3-3-16,-1-2-5 15,1 0-2-15,-3 0-4 16,3-3 1-16,-3-2 18 16,3-3 9-16,0-5-9 15,0-9-2-15,0-2-5 16,0-2-1-16,0 5-3 0,3 5 1 15,0 2 0-15,0 4 1 16,0 4 0-16,0 1 0 16,0 2-2-16,0 0 1 15,0 3-2-15,0 0 2 16,0 3-2-16,0 2 2 16,0 5-2-16,0-2-1 15,-3 5 1-15,3 3-1 16,-3 3 0-16,0-1 2 15,-3 3-1-15,3 0-1 16,0 0 1-16,-1 0-1 16,-2 0-7-16,0 3 0 15,-2 0-32-15,-1-1-12 16,0 1-104-16,-6-3-46 16,-6 3 101-16,0 0 52 15</inkml:trace>
  <inkml:trace contextRef="#ctx0" brushRef="#br1" timeOffset="208307.911">16994 9350 368 0,'-6'-5'140'0,"9"5"-109"0,-6-3 18 0,3 3-1 16,0 0-11-16,0 0-2 15,0 8-13-15,0 3-6 0,-3 4-9 16,3 9 2-16,0 5 1 0,0 8-3 15,-3 0 1-15,3 3-1 16,0 2 1-16,0-5 0 16,0-2 2-16,0-3 1 15,-3-6 1-15,0-2-2 16,3-6-1-16,-3-2-3 16,0-3 1-16,0-2-2 15,0-3 2-15,0-5 0 16,3-6 1-16,-3-2-4 15,3-6-1-15,0-5 5 16,0-2 5-16,0-9-9 16,0-2-2-16,0-5-4 15,0-3-2-15,0 0 0 0,3 0 3 16,0 0-2-16,0 8 1 16,3 5 0-16,0 3 0 15,0 5 0-15,0 2-2 16,0 7 16-16,3 1 6 15,0 6-6-15,0 6-2 16,2 4-6-16,1 6-3 16,0 5 0-16,3 3 1 15,0 2-1-15,0 1 2 16,3 2-2-16,0-3-1 16,-1-2 1-16,1-3-1 15,0-2 0-15,-3-3 2 0,3-3-1 16,-6-2 2-1,0-3 0-15,-3-3 3 16,0-5 1-16,0 0 1 16,-1-5 0-16,-2-9-4 15,0-2-1-15,0-7-1 16,0-6-2-16,-3-3 1 16,0-5-1-16,0 2 0 15,0 4 0-15,0 1 0 16,-3 7 0-16,0 2 0 15,0 2 0-15,0 3 0 16,0 3 0-16,0 0 0 16,0 5 0-16,-3 0-7 15,3 5-3-15,0 0-41 0,0 3-16 16,0 6-50-16,0-4-18 16,0 12 73-1</inkml:trace>
  <inkml:trace contextRef="#ctx0" brushRef="#br1" timeOffset="208864.731">17479 9773 288 0,'6'11'110'0,"0"-11"-86"0,-3 5 38 0,3-2 12 0,-6-3-6 16,6 0 0-16,0-3-14 16,0 3-6-16,-3-5-27 15,0 0 7-15,0-6 3 0,0-2-5 16,-3-3-1-16,0-3-8 16,0-2 0-1,0-3-6-15,0-5 1 16,0-5-5-16,0-3 1 0,0-5-5 15,2 4 0-15,1 4-1 16,0 0 1-16,0 5-2 16,3-1 2-16,0 7-2 15,0 1 2-15,0 4-2 16,3 2-1-16,0 3-2 0,3 5 1 16,0 3 1-16,0 2 2 15,3 3-1-15,0 5-1 16,-4 1 1-16,1 2-1 15,-3 2 0-15,-3 3 2 16,-3-2-1-16,-3 2-1 16,-3 0 1-16,0 1-1 15,-3-1 0-15,-3 0 0 16,0 0 0-16,-2-2 0 16,-1-1 0-16,0 1 0 15,0-3 0-15,0 0 0 16,3 0-14-16,-3 0-3 15,3 0-59-15,0 2-26 16,0-2 57-16</inkml:trace>
  <inkml:trace contextRef="#ctx0" brushRef="#br1" timeOffset="-214523.692">19797 11213 280 0,'-11'-11'104'0,"8"8"-81"0,-3-2 25 0,6 5 4 16,0 0-18-16,-3-3-5 15,3 1-15-15,0 2-4 16,0 0-6-16,0 0-16 0,6 2-5 0,-3 4 9 15,-3 2 4-15</inkml:trace>
  <inkml:trace contextRef="#ctx0" brushRef="#br1" timeOffset="-199855.343">19464 11281 424 0,'-9'-5'159'0,"6"5"-124"0,3 0-7 15,0 0-11-15,0 0-14 16,0 3 0-16,0 2-116 16,0 3-52-16,3 0 82 15,3-6 39-15,0-4 32 0</inkml:trace>
  <inkml:trace contextRef="#ctx0" brushRef="#br1" timeOffset="-198474.041">21589 13218 528 0,'-18'-3'198'0,"21"3"-154"0,-9-8 5 0,6 8-7 15,0 0-13-15,0 0 1 16,-3 0-22-16,3 0-9 15,0 0 0-15,0 6 1 0,0-4 5 16,0-2-11-16,0 0-5 16,0 8-61-16,0-8-25 15,-3-16 49 1</inkml:trace>
  <inkml:trace contextRef="#ctx0" brushRef="#br1" timeOffset="-188641.329">9238 16866 308 0,'8'0'115'0,"1"3"-89"0,3-6 21 16,-6 3 3-16,0 0-3 15,0 3 2-15,-6-3-10 16,3 5-4-16,-3-5-19 15,0 0 5-15,-3 0 6 0,0 0-9 16,-6 0 0-16,-3 8-8 16,-3-8-2-16,-2 6-4 15,-7-6-1-15,-3 0 1 16,-3 8 0-16,-5-3-2 16,-7-5-2-16,-3 8 1 15,-5-6-1-15,-7 1 0 16,-8-3 0-16,-7 0 0 0,1 0 0 15,-4 5 0-15,-5-5 0 16,3 0-3-16,-4 0 2 16,1 3 1-16,2 2 0 15,1 1 0 1,0-4 0-16,-4 1 0 0,1-1 0 16,3 4 0-16,2-1 0 15,10-2 0-15,-1 2 0 16,4-5 0-16,-1 0 0 15,4 0 0-15,-1 0 0 16,4 5 0-16,2-2 2 16,6 2-3-16,1-5 0 0,-1 6 1 15,4-1 0-15,-1-3 0 16,0 6 0-16,1-2-3 16,2 2 2-16,3-3 1 15,1 6 0-15,2-1 0 16,3 1 2-16,3-3-3 15,4 5-2-15,-1-3 2 16,3-2 2-16,3 3 0 16,-3-3-1-1,3 0 1-15,4-3-1 0,2 0 2 16,0-2 3-16,3 2-2 16,0-2-2-16,3 0 0 15,0-3 1-15,3 0-1 16,0 0-1-16,0 0 1 15,0 0-1-15,0 0 0 16,3 0 2-16,-3 0-3 0,1 0 0 16,-1 0 3-16,-3 0 1 15,0 0-1 1,0-3-2-16,-3 0 1 16,0-2-1-16,-3 5 2 15,0-3-1-15,-3 1 2 16,1-1-2-16,-4-2 2 15,0 5 0-15,0-3 3 16,0 1-1-16,0-1 0 16,1-2 1-16,-1 5 1 15,3-3-3-15,3 0-1 0,-3 1-1 16,3-4 1 0,0 4-2-16,-3-4 2 15,1 1-4-15,2 0-2 0,0-3-1 16,3 3 3-16,0-1-2 15,0-2 1-15,0 6 2 16,0-1 0-16,-3 0 0 16,4-2 0-16,-4 5 0 15,3 0 0-15,0 0-3 16,0 0 2-16,0 0 1 16,3 0 2-16,0 0 1 15,3 0 1-15,0 5-35 16,3-5-14-16,3 0-68 15,0 0-30-15,9 0 72 0,0 0 38 16</inkml:trace>
  <inkml:trace contextRef="#ctx0" brushRef="#br1" timeOffset="-188055.58">5981 16985 396 0,'-8'0'148'0,"2"-2"-115"0,0-1 22 15,3 3 2-15,-3 0-13 16,3 0-2-16,-3 0-19 0,0 0-9 16,-3 0-8-16,0 0 2 0,0 0 2 15,0 3-3-15,0-3 1 16,-3 2-3-16,3-2 0 16,0 6 1-16,3-4 1 15,0 1-1-15,1 0 1 16,2-3-2-16,0 5 0 15,0-2 8-15,0 2 6 16,0 0-17-16,3 1-5 16,0 1 1-16,3 1 0 15,3 3-1-15,0 2 0 16,-1 0 4-16,4 3 1 16,3 0-47-16,0 0-21 15,0-3 24-15,-3-7 14 16</inkml:trace>
  <inkml:trace contextRef="#ctx0" brushRef="#br1" timeOffset="-185098.509">20955 13313 412 0,'-15'0'154'0,"12"3"-120"0,0 0 12 0,3 2 0 16</inkml:trace>
  <inkml:trace contextRef="#ctx0" brushRef="#br1" timeOffset="-184915.994">20937 13337 748 0,'6'13'36'16,"0"6"-19"-16,0 5-2 0,3 5-2 15,0 5 0-15,0 0 2 16,0 1-4-16,0-1 1 0,0-2-7 16,0-3-1-16,-3-2 0 15,0-6 0-15,-3 0-7 16,0-5 0-16,3-3-37 16,-3-2-13-16,-3-3-48 15,0-3-19-15,0-5 64 16</inkml:trace>
  <inkml:trace contextRef="#ctx0" brushRef="#br1" timeOffset="-184513.657">20875 13361 372 0,'-12'-19'140'0,"12"14"-109"0,3-8 20 0,0 8 1 15,3-3-9-15,6 0-1 16,3 0-15-16,6 0-4 16,2-3-13-16,4 3 2 0,0 0 2 15,3 6-3-15,-1-4 1 16,-2 6-5-16,0 3 1 16,-3 2-5-16,3 3 0 15,-7 0 1-15,-2 3 0 16,-3-1 2-16,-3 1 3 15,-6 0 0-15,-3 2 2 16,-6 0-4-16,-3 0-2 16,-6 0 9-16,0 1 2 15,-3-1-5-15,1 0-2 16,-4-2-5-16,-3-1-3 16,3-2 0-16,3-2-1 0,0-4-18 15,6 1-8 1,3-3-26-16,3 0-10 0,3-3-108 15,12 1-49-15,3-1 111 16,9-2 56-16</inkml:trace>
  <inkml:trace contextRef="#ctx0" brushRef="#br1" timeOffset="-183881.349">21375 13377 432 0,'-6'10'162'0,"9"-2"-126"0,3 5 12 15,0-2-4-15,0 2-20 16,3 8-3-16,0 3-8 0,3 3-1 16,-1-1-7-16,1 1 1 0,-3-4 1 15,0 1 1-15,-3-5 0 16,0-1-2-16,-3-4-1 15,3-4-3-15,-3-2 1 16,0-3 2-16,-3-5 2 16,0-2-1-16,0-4 1 0,-3-7-4 15,0-3 0-15,0-8-1 16,0-2-2-16,-3-3 1 16,0-3 1-16,0 0 1 15,0 1 1-15,0-1 0 16,0 3 2-16,3 0 8 15,0 2 3-15,3 3-15 16,3 1-5-16,3 1-2 16,0 4 0-1,6 2 0-15,0 3 4 0,3 2 15 16,0 1 8-16,6 7-10 16,-3 3-5-16,2 5-4 15,-2 6-3-15,0-3 1 16,0 2-1-16,0 1 0 15,-3 2 2-15,0 0-1 16,-3 1-1-16,-4-4 3 0,-5 4 0 16,-6-1 3-16,-3 0 3 15,-2 0-2-15,-7 0 1 16,-6 1-5-16,-3-1 0 16,-3-3-1-16,0 1 1 15,-2 0-2-15,-1-3 2 16,3 0-7-16,3-3 1 15,6-3-54-15,4 1-24 16,8-3 41 0</inkml:trace>
  <inkml:trace contextRef="#ctx0" brushRef="#br1" timeOffset="-183041.595">20684 13528 300 0,'12'0'112'0,"-9"0"-87"0,9 0 35 15,-12 0 9-15,3 0-5 16,3 2 1-16,-6-2-10 15,0 0-4-15,0 0-28 16,-3 0 4-16,-3 3 1 0,-6-1-9 0,-6 1-3 16,-8 2-14-16,-7 1-6 15,-12-1 17-15,-5 3 10 16,-4 0-7-16,-2 0-3 16,-10 0-6-16,-2 0 0 15,-10 0-2-15,1 0 0 16,2-3-3-16,4 0 1 15,0 0-2-15,-1 1 2 16,4-1 0-16,5-2 1 16,7-1-5-16,8 1 1 15,6-3 0-15,13 3 0 16,5-3-3-16,6 0 0 16,6 0-23-16,9-3-7 15,9-2-57-15,9-3-21 16,6-3 57-16,3-5 28 0</inkml:trace>
  <inkml:trace contextRef="#ctx0" brushRef="#br1" timeOffset="-182170.154">21524 13969 328 0,'-6'-8'123'0,"9"3"-95"0,-6-3 36 16,3 6 9-16,0-4-8 15,0 1 1-15,0 0-17 16,0-1-8-16,0 4-23 16,0-1 0-16,0 0 0 0,0 3-6 0,0 0 1 15,0 8-10-15,3 3-2 16,0 7-3-16,0 6-2 16,0 5 16-16,3 6 6 15,0 2-6-15,0 3-4 16,2 4-5-16,1 1 0 15,0 6-2-15,0 4 2 16,0 1 0-16,0-1 1 16,0 1-2-16,0-6 1 15,-3-2 0-15,0 5 1 16,0-3-2-16,-3 3 1 16,0-3 0-16,0 1 1 15,0-7-2-15,0 1 1 16,0-5-2-16,0-3 2 0,0-5-2 15,-3 2 2-15,3-7-2 16,-3-1-1-16,3-2 1 16,0-3 1-16,-3-2-1 15,3-1-1-15,-3-2 1 16,3-3-1-16,-1-2-5 16,1-3-1-16,0 0-50 15,-3-3-23-15,6-2 41 16,0-3 18-16</inkml:trace>
  <inkml:trace contextRef="#ctx0" brushRef="#br2" timeOffset="-168041.708">17875 7173 504 0,'-6'0'187'0,"12"0"-146"0,-9 0 26 0,3 0 1 15,0 0-29-15,0 0-8 16,6 0-9-16,0-3-5 15,0 0-9-15,0 1 1 0,0-1 2 16,-3 0-4-16,0 3-2 16,-3 0-2-16,2 0-3 0,-2 0 1 15,0 0-1 1,0 0-3-16,0 0 2 0,0 0-28 16,0 0-13-16,-2 0-86 15,-4 3-39-15,-6 2 86 16,-6 3 41-16</inkml:trace>
  <inkml:trace contextRef="#ctx0" brushRef="#br2" timeOffset="-142485.398">17544 7249 220 0,'3'-8'85'0,"3"6"-66"0,0 2 12 0,-6 0 3 16,0 0 6-16,3 0 8 15,-3 0-15-15,0 0-7 16,-6 2-11-16,-3 4-5 16,-6-1-1-16,-8-2-1 15,-4 2-4-15,-6-5-3 16,-6 0-11-16,-8 2-4 15,-4 1 18-15,-2 0 8 16,-10-1-4-16,-2-2-4 16,-7-2-14-16,-5-1-4 15,-3 3 16-15,-7 0 9 16,1-3-4-16,-3 1-3 16,-4 2-3-16,4 2 1 0,0-2 3 15,5 0 2-15,1 0-1 16,0 3 1-16,5 0 2 15,7 2 2-15,5-2-1 16,4-1 1-16,5 1-2 16,7 0 2-16,5-3-2 15,3 2 2-15,7 1-2 16,5 0 2-16,6-1-2 16,3 1 2-16,4 0-11 15,2-1-2-15,3 3 7 16,3-2 6-16,0 0-3 15,3-1-2-15,0 1-3 0,0 0 0 16,3-1 0 0,0-2 1-16,0 3-2 15,0-3 1-15,-3 0-4 16,0 0 0-16,-3 3 1 0,-3-1 0 16,-3 4 0-16,-5-4 0 15,-4 3-3-15,-3 1 2 16,-6-1 3-16,-5 0 3 15,-7 1 2-15,-6-4 3 16,-2 1 1-16,-4 0 3 16,1-1-1-16,-1 1 2 15,1 0-4-15,-4-3-1 16,1 0-4-16,-1 0-1 0,1 0-1 16,2 2 0-16,3-2-2 15,7 0 1-15,2 0 0 16,6 0 1-16,4 0-2 15,2 0-2 1,3 0-2-16,3 3 1 16,4-3 1-16,-1 0 0 0,3 0 0 15,0 0 0-15,0 0 0 16,3 0 2-16,1 0-1 16,-1 0 2-16,3 2-2 15,0-2-1-15,0 0-2 16,3 0 1-16,3 0 3 15,0 3 1-15,3-3-4 16,0 0 1-16,3 0 2 16,0 0 1-16,0 0-1 15,-2 3-2-15,-1-1 7 0,0 1 3 16,-3-3-12-16,3 3-5 16,-3-3 3-1,3 2 1-15,0-2 3 0,0 0 0 16,3 0-5-16,0 0-1 15,3 0-39-15,0 0-15 16,9-2-115-16,6-9-49 16,6-5 116-16,17 6 56 15</inkml:trace>
  <inkml:trace contextRef="#ctx0" brushRef="#br2" timeOffset="-141406.942">17762 7662 340 0,'6'-13'126'0,"0"7"-98"0,0 4 6 15,-1 2-4-15,1 0-8 16,0 0 1-16,0 2 1 16,-3 4 0-16,0 2-13 0,0 2 4 0,-3 6 3 15,0 5-6-15,0 8-2 16,0 6-3-16,-3 2 0 16,3 0-2-1,-3 0 2-15,0 0-4 0,0 3 0 16,0 5-1-16,0 2 1 15,0 6 0-15,0 0 3 16,0 5-3-16,1-7 0 16,-1-4 3-16,0-4 1 15,3-1 1-15,0-2 0 16,0 2 0-16,0 0 0 16,3 3-4-16,-3-5-1 15,3 0 1-15,-1-3 2 0,1-3-1 16,0-2 2-16,0-6 0 15,0-2 1-15,0-3-2 16,3-2 1-16,0-1 0 16,0-2 1-16,-3 0-2 15,3 0-1-15,-3-3-1 16,0 0 0-16,0 1 0 16,0-4 2-16,0 1-3 15,-3 2 0-15,0 0-3 16,0-2-3-16,0-1-1 15,0 1 0-15,0-1 0 16,0 1 3-16,0 0 15 16,0-1 8-16,0 1-10 15,0-1-7-15,0 1-3 16,0-3 0-16,0 0-1 16,0-3-1-16,0 0-10 0,0 1-6 15,0-4-67-15,-3-2-28 16,-9-8 55-16,-3-2 28 15</inkml:trace>
  <inkml:trace contextRef="#ctx0" brushRef="#br0" timeOffset="-122569.25">13253 7993 368 0,'-3'-8'137'0,"3"8"-106"15,-3-3 28-15,3 3 8 0,0 0-17 16,0 0-2-16,0 0-21 16,6 3-8-16,0 2-12 15,2 6 2-15,1 5 3 0,0 7-2 16,3 1 0-16,-6-5-4 15,3 15-1-15,0-7-3 16,3 10-2-16,-3-8 1 16,3 5-1-16,-3-8 0 15,0 1 0-15,0-6 4 16,-1-5 2-16,1-3 6 16,0-10 3-16,0 0-8 15,0-11-4-15,0 0-5 16,0-16 1-16,-3 5 12 0,0-12 7 15,3-14-9-15,0 0-5 16,-3 5-16-16,0 13-5 16,-3 6-7-16,3-3 0 15,0-2-40-15,0 5-16 16,0 5-86-16,-1 8-36 16,1 5 106-16,0 6 50 15</inkml:trace>
  <inkml:trace contextRef="#ctx0" brushRef="#br0" timeOffset="-122222.921">13553 8226 376 0,'3'10'140'0,"-3"-10"-109"0,9 0 29 16,-9 0 4-16,6-3-19 16,0 1-3-16,3-6-16 15,0 0-7-15,0-5-10 16,0-8 0-16,0-3 4 0,-3 5-3 15,-3 3 0-15,-3 0-2 16,-3 6 2-16,-3 2 1 16,-3 5 1-16,0 6-4 15,0 8 0-15,0 4 1 16,3 4 5-16,0-6-17 16,3 11-7-16,0-3 5 15,3 0 4-15,0-2-1 0,6-3-1 16,0-3-1-16,3 0 3 15,0-2-16-15,3-3-5 16,-3 0-47-16,6-6-17 16,-4 1-79-1,1-6-33-15,-3 1 105 0,0-9 49 16</inkml:trace>
  <inkml:trace contextRef="#ctx0" brushRef="#br0" timeOffset="-121920.717">13720 8162 332 0,'3'5'123'0,"-3"-5"-95"0,6 19 11 0,-3-17 1 0,0 9-13 15,0-3-3-15,3 5-8 16,3 6-2-16,-3-6-8 16,-1-2 3-16,1 2 3 0,0-3 7 15,-3 1 5-15,3 0 8 16,-3-6 4-16,-3-3-4 15,0-2 1-15,0 0-10 16,0-7-4-16,0-1-7 16,3-8-2-16,-3 2-4 15,3-7-1-15,0-8 1 16,0 3 1-16,0-3-19 16,0 5-6-16,3 3-56 15,0 2-24-15,0 3 51 16,6 0 23-16</inkml:trace>
  <inkml:trace contextRef="#ctx0" brushRef="#br0" timeOffset="-121555.619">13922 7863 416 0,'-12'5'156'0,"9"-2"-121"0,-3 0 21 0,6 2 2 16,-3 6-19-16,3 4-2 15,-3 4-13-15,0 5-5 16,3 2-11-16,0 3-1 0,0 3 3 16,3 0-4-16,0-8-1 15,0-3-2-15,3 3-3 16,0-6 1-16,3 1 1 16,-3-1 3-16,3-7 2 15,0-3 3-15,3-8 1 0,-3 0-8 16,3-11-1-16,0-7-4 15,-6-4-2-15,-3 1 0 16,-3 5 0-16,-3 0 20 16,-3 3 11-16,-3 5-13 15,-3 6-7-15,-3 4-36 16,0 9-16-16,-3 7-202 16,-6 1-90-1,-8-1 171-15</inkml:trace>
  <inkml:trace contextRef="#ctx0" brushRef="#br2" timeOffset="-116354.161">13470 8453 160 0,'-12'3'63'0,"12"-1"-49"0,-3 1 33 0,3-3 12 16,-3 3-3-16,3-3 2 15,0 0-16-15,0 0-5 16,0 0-21-16,6 0 12 0,6 0 8 16,3 0-6-16,6 0 0 15,2-3-11-15,7 3-1 16,6 0-2-16,0 0-1 16,2 0-3-16,-2 0-2 15,0 0-2-15,-7-3 2 16,-5 3-3-16,-6-2-2 15,0 2 0-15,-6-3-1 16,-3 3-11-16,-6-3-3 16,-6 3-110-16,-6 0-46 0,-3-5 81 15,0-5 43-15</inkml:trace>
  <inkml:trace contextRef="#ctx0" brushRef="#br2" timeOffset="-115026.203">17434 9985 292 0,'-15'-13'110'0,"9"7"-86"0,-2 1 11 16,5 2-1-16,-6 1 3 15,0-1 7 1,-3 1-9-16,-6-1-1 0,-3 0-19 15,-3 1 2-15,-3 2 3 0,-2 0 2 16,-7 2 2-16,6 1-5 16,-2 0 1-16,2-1-5 15,0 1-1-15,3 2-4 16,3-2-1-16,4-3-5 16,-1 2-1-1,6 1-1-15,0-3-37 16,0 0-14-16,-3-3 25 15,0-2 12-15</inkml:trace>
  <inkml:trace contextRef="#ctx0" brushRef="#br2" timeOffset="-112586.022">17503 7487 216 0,'0'-2'82'0,"9"-1"-64"0,-3 0-4 15,-3 3 115 1,0-5-38-16,0 2-13 16,0 1-13-16,-3-3-40 15,0 2 3-15,0-2 3 0,-3-1-4 0,-3 1-1 16,0 0-6-16,-6 2-2 16,0 0-6-16,-3 3 0 15,-3 3-7-15,0 2-1 16,-6 1-2-16,1 4 1 15,-1 1 0-15,0-1 1 16,3 4-2-16,3-4-2 16,0 3 1-16,4-2-1 15,2-3-3-15,6 3 0 16,3-3 2-16,3-3 2 16,3 0 0-16,3 0 2 15,3 1 2-15,2-1 4 16,4 0-9-16,0 1-2 15,3 1 1-15,0 1 0 16,0 3 1-16,0 0 0 0,0-1 0 16,-1 3 0-16,-2 3 0 15,0 0 0-15,0 0 0 16,-3 0 0-16,-3 2-3 16,-3-2 2-16,0 0 7 15,-6-3 6-15,0 1-4 16,-3-1 0-16,0 3 0 15,-6-3 0-15,0-2-2 16,-3-1 1-16,0-2-4 16,-3-3 0-16,-3-2 3 15,1-3 1-15,-4 0-1 0,0-3-1 16,0-2-1 0,0 0 0-16,3-1-5 15,1 1 1-15,2-3 0 16,0 0 2-16,0 0-1 0,0 0-1 15,6 0 1-15,0 1-1 16,3-1-7-16,0 2 0 16,3 1-32-16,0 0-14 15,0 2-88-15,0 3-36 16,3 0 92-16,-6 0 44 16</inkml:trace>
  <inkml:trace contextRef="#ctx0" brushRef="#br2" timeOffset="-101873.843">4877 14014 364 0,'-3'6'137'0,"6"-6"-106"0,-3 0 19 16,0 0 4-16,0 0-8 16,-3 0 2-16,-3 0-15 15,-3 0-6-15,-3 0-15 16,-5 2 1-16,-4-2 3 0,-9 3 1 16,-3-3 1-16,-5 0-3 15,-7 0 1-15,-9-3-5 16,4 1-1-16,-1-4-9 15,-2 1 0-15,-1-3-6 16,0 0 1-16,1 0 0 16,2 0-1-16,4 3 21 0,2 0 11 15,6 2-13-15,7 0-5 16,5 1-6-16,6 2-3 16,3 0 1-16,6-3-1 15,0 3-5 1,3 0-1-16,3 0-30 0,3 0-14 15,3-3-47-15,0 1-21 16,6-1 63-16,3-2 28 16</inkml:trace>
  <inkml:trace contextRef="#ctx0" brushRef="#br2" timeOffset="-99224.317">5208 7617 216 0,'6'0'82'0,"-3"3"-64"0,-3-1 33 0,0-2 9 15,0 0-2-15,0 0 3 16,-3 0-10-16,0 0-4 0,-6 0-26 16,-3 0 5-16,-3-2 2 0,-3 2 0 15,-9-3 1-15,-6 3-8 16,-2 0-2-16,-4 0-5 16,-3 0-1-16,-2 3-3 15,-4-1 1-15,-5-2-2 16,-7 0 2-16,-5 0-4 15,-7 0 1-15,7 0-3 16,-1 3 2-16,4-3-4 16,-4-3 0-16,1 1-1 15,2-1-2-15,1 0 7 16,5 1 5-16,4 2-6 16,5 0-3-16,3 0 0 15,7 0 0-15,2 0-15 0,6 0-6 16,0 0 9-16,10 0 4 15,-1 0 4-15,6-3 1 16,0 0 0-16,3 3 0 16,3-2-16-16,0 2-6 15,3 0-223 1</inkml:trace>
  <inkml:trace contextRef="#ctx0" brushRef="#br2" timeOffset="-96655.856">16372 7958 376 0,'-3'3'143'0,"3"-3"-112"0,0 0 14 15,0-3 0-15,0 3-6 0,0 0 4 16,3 6-20 0,3-1-6-16,-3 3-10 0,3 2 6 0,3 1 4 15,-1 5-1-15,1 5 1 16,3 3-3-16,-3-3-1 16,0-2-3-16,3 10-1 15,-3-6-3-15,3 7 1 16,0-9-2-16,0 3 2 15,0-6-2-15,0 1 0 16,-1-4-1-16,1-1 2 16,-3-4-8-16,0-4 0 15,-3-1 13-15,3-5 7 16,-3 0-4-16,0-11-3 16,0 3-4-16,0-10-2 15,-3 2-3-15,3-8 1 0,-3-10-2 16,3-3 2-16,-3 5-2 15,0 3 2-15,0 2-2 16,0 4-1-16,0 1 1 16,0 7-1-16,-3 1 0 15,0 4 2 1,0 2-6-16,3 0 1 0,-3 0-12 16,0 3-3-16,3 2-92 15,3 0-31 1,-1 3-19-16,1 6 86 15,3 2 41-15</inkml:trace>
  <inkml:trace contextRef="#ctx0" brushRef="#br2" timeOffset="-96099.391">16788 8347 264 0,'3'11'99'0,"0"-9"-77"0,0 6 48 0,-3-8 18 16,0 0-11-16,3 3-3 15,0-3-19-15,-3 0-10 16,3 0-25-16,0 0 7 0,0-3 4 16,0 1-10-16,0-6-4 15,0 3 3-15,-3-9 1 16,0 4-6-16,0-14-4 15,0 5-4-15,0-10 0 16,-3-13-2-16,3 0 0 16,0 7-3-16,0 3 1 0,3 1-2 15,0 4 2-15,3 1 0 16,3 5 1-16,0 2-5 16,3 1 1-16,0 2 0 15,3 5 2-15,0 1-3 16,2 4-2-16,-2 4 2 15,3 2 0-15,-3 5 1 16,3 3 0-16,-6 0 0 16,0 2 0-16,-6 4 0 0,0-1 0 15,-9 3 0-15,0 0 2 16,-3-1-1 0,-3-1-1-16,-3-1 1 0,0 0 1 15,0-2-1 1,-3-3-1-16,0 0 1 15,3-3-1-15,0-2-5 0,1-3-1 16,-1 0-41-16,3 0-19 16,0 5-151-16,-3 3-66 15,0 0 144-15,0-3 71 16</inkml:trace>
  <inkml:trace contextRef="#ctx0" brushRef="#br2" timeOffset="-92107.354">4699 15189 356 0,'-9'0'132'0,"3"0"-103"0,-9-3 21 0,9 3 3 16,-3-2 0-16,-6 2 2 16,-3-3-10-16,-6 0-5 15,-5 1-22-15,-4 2 2 0,-3 0 3 0,-2 0-3 16,-10 0-2-16,-3 2-15 16,-5-2-4-16,-1 3 15 15,1 2 8-15,-1-2-11 16,10 2-4-16,2-2-2 15,6 0-1-15,3-3-2 16,10 0-2-16,2 0-2 16,6 0 1-16,3 0-28 15,3 0-10-15</inkml:trace>
  <inkml:trace contextRef="#ctx0" brushRef="#br2" timeOffset="-90770.684">17080 8464 388 0,'-3'-8'145'0,"3"2"-112"0,-3 4 38 16,3 2 10-16,0-3-17 16,0 0-5-16,0 3-25 15,0 0-10-15,3 3-15 16,3 2 3-16,0 1 1 0,3 2-2 15,0 2 1-15,0 3-5 16,3 3 1-16,3 3-3 0,-1 2 2 16,1 0-6-1,0 0-3-15,0 1 3 0,0-1 1 16,3-3-3 0,-6-2 1-16,0-5-2 0,-3-1-2 15,0-2-30-15,-4-3-13 16,1 1-40-16,-6-6-17 15,6-3 55-15,-3-5 25 16</inkml:trace>
  <inkml:trace contextRef="#ctx0" brushRef="#br2" timeOffset="-90455.525">17274 8395 468 0,'-6'-3'176'0,"9"3"-137"0,-3 0 22 16,0 0 2-16,0 3-25 15,-3 2-6-15,0 3-15 16,-3 0-4-16,-3 5-7 16,-3 3 7-16,-6 5 6 0,0 3-6 15,0 5-2-15,0 3-4 16,1 0-2-16,2-3-3 15,0 0-2-15,3-5 1 16,0-3-1-16,0-3-3 16,3-2 0-16,3-5-27 0,3-1-12 15,0-2-43-15,3-2-18 16,9-9 54-16,3-2 28 16</inkml:trace>
  <inkml:trace contextRef="#ctx0" brushRef="#br2" timeOffset="-89869.423">17387 8551 192 0,'3'-11'71'0,"-3"6"-55"0,0 0 33 16,0 2 13-16,0 0-3 15,0-2 0-15,-3 0-3 16,0-3 3-16,0 0-33 16,3 0 10-16,0 0 4 0,6 0-4 15,-3 0 2-15,3-2-2 16,0-1-1-16,2 1-14 15,1 2-7-15,0 0 10 16,3 2 7-16,0 1-12 16,0 5-3-16,3 0-12 15,-3 8-3-15,-3 0 1 16,0 3 1-16,0 2-1 0,-3 3 1 16,-3 0-2-16,-3 2-1 15,-3 1 1-15,0-1 1 16,-3 1-1-16,3-1-1 15,0-2 1-15,0-3 1 16,3-2-1-16,0-3 2 16,0 0-2-16,3 0-1 15,3-6 1-15,0 1-1 16,3-3 0-16,-1-3 0 16,1 1 0-16,0-4 0 15,0 4 0-15,3-1 0 16,-3 0 0-16,0 1 0 15,0-1 0-15,0 3 0 16,-3 0-42-16,0 3-17 16,-3 2 28-16,0 0 15 0</inkml:trace>
  <inkml:trace contextRef="#ctx0" brushRef="#br2" timeOffset="-80034.39">15279 7932 232 0,'0'-11'88'0,"0"9"-69"0,3-6 33 0,-3 5 8 16,0 0-19-16,0-2-8 15,-3 0-18-15,0 0-5 16,-2 2-6-16,-4 0 8 0,0 3 5 16,-3 0-7-16,-3 3-1 0,0 5-3 15,-3 0 1 1,0 5-2-16,0-2 0 0,-2 2-3 16,2 0-2-16,3 0 3 15,0 0 0-15,3 3 1 16,3 0 2-16,3 0 1 15,6 3 1-15,3-1 0 16,3 1 0-16,3 2 2 16,0 0 1-16,3-2-1 15,3-4-1-15,3 4 1 16,-1-9 1-16,1-2-1 16,3-2 1-16,0-6-6 15,0-3-1-15,0-2 2 16,-1-6 1-16,-2-2-1 15,0-3-1-15,-3 3 3 16,-6-6 3-16,-3 3-4 0,-6 1 1 16,-6 1-5-1,-6 1 0-15,-3 3-1 16,-3-4 1-16,-5 6-2 0,-1 0-1 16,-3 3-4-16,-3 0 0 15,0 5-82-15,1 5-34 16,2 8 60-16,6 3 30 15</inkml:trace>
  <inkml:trace contextRef="#ctx0" brushRef="#br2" timeOffset="-70757.154">19437 9728 344 0,'6'6'129'0,"-3"-6"-100"0,0 2 33 0,-3-2 10 15,0 0-14-15,0 6-1 16,0-6-20-16,0 0-5 16,0 0-19-16,0 0 1 0,0 0 0 15,3 2-5-15,-3-2-1 16,0 5-9-16,0-5-1 15,-6 6-134-15,-3-1-61 16,0-21 100-16</inkml:trace>
  <inkml:trace contextRef="#ctx0" brushRef="#br2" timeOffset="-67890.772">19434 9816 188 0,'3'-3'71'0,"3"3"-55"0,-3 0 31 16,-3 0 11-16,6 0-9 15,0 0-4-15,0 0-8 16,0 0-1-16,0 0-20 16,0 0 2-16,0 0 2 0,0 0 2 15,-3-3 2-15,-3 3-2 16,0 0-2-16,0 0-4 15,3 0-2-15,-3 0-2 16,0 0 0-16,-3 0-4 0,0 0-3 16,0 3 0-16,0-3-1 15,0 3-2-15,0-3 1 16,0 2 0-16,0-2 1 16,0 3-2-16,0-3 1 15,0 3-2-15,0-3 2 16,0 0 2-16,3 0 2 15,0 0-1-15,0-3 1 16,-3 3-2-16,3-3 0 16,-3 1-3-16,0-1 1 15,0 0-2-15,-3-2 2 16,0 5-2-16,-3-3-1 0,0 3-2 16,1 0 1-16,-1 3 1 15,3 0 0 1,0 2 0-1,3 0 0-15,0 1 2 0,3-1-3 16,0-3 0-16,0 4 1 16,0-6 2-16,0 0-1 15,0 0 2-15,0-3 0 16,0 0 1-16,0 1-5 16,0 2 1-16,3-3-2 15,-3 1 0-15,0 2-31 16,0 0-15-16,0 0-102 15,-3 5-42-15,3-3 94 0</inkml:trace>
  <inkml:trace contextRef="#ctx0" brushRef="#br2" timeOffset="-55772.793">19547 11213 184 0,'-3'-6'68'0,"3"4"-52"0,-2-1 30 0,2 0 10 16,0 1-2-16,-3-1 3 16,0 0-23-16,0 1-11 0,3-1-13 15,0 3 2-15,0 0 3 0,0 0-34 16,0 0-13-16,0 5 13 15,0 1 9-15</inkml:trace>
  <inkml:trace contextRef="#ctx0" brushRef="#br2" timeOffset="-47546.706">18574 13935 176 0,'0'-3'68'16,"-3"3"-52"-16,3-2 23 0,0 2 8 0,0 0 0 15,0-3 2-15,3 0-12 16,-3 1-3-16,3-1-19 16,0 0 4-16,3 1 2 0,0-1 4 15,0 1 2-15,3-1-1 16,0 0-1-16,3 3-8 15,3 0 0-15,3 0-8 16,-1 0-3-16,4 0-1 16,3 3 1-16,0 0-5 15,0-1-1-15,-4 1 0 16,4-3 2-16,-6 0-1 16,-3 0-1-16,-3 0-32 15,-3 2-14-15,-30 4 21 16</inkml:trace>
  <inkml:trace contextRef="#ctx0" brushRef="#br2" timeOffset="-44214.596">19461 11268 400 0,'-18'3'148'0,"12"2"-115"0</inkml:trace>
  <inkml:trace contextRef="#ctx0" brushRef="#br2" timeOffset="-29743.155">21262 13139 280 0,'-3'-3'104'0,"0"0"-81"15,6 1 20-15,-3 2 3 0,3-3-4 16,-3 0 1-16,3-2-8 16,-3 0-2-16,0-3-18 15,0-3 9-15,0-2 5 0,0 0 2 16,0-6 4-16,-3 1-8 15,0-3-2-15,0-1-8 16,-3-1-2-16,0-4-3 16,0-5 2-16,-3-5-5 15,0-2-1-15,-3-4-2 16,3-4 1-16,0 2 0 16,0 0 1-16,1 2-4 15,-1 1-1-15,-3-3 1 16,3-2 2-16,0-4-1 0,0 1 0 15,3 2-3-15,0 1 1 16,0 4-2-16,0 6 2 16,0 3-2-16,3 5-1 15,0 2 1-15,0 6 1 16,3 3-3 0,0-1 0-16,-3 6 1 15,3 0 0-15,-3 2 0 16,3 1-3-16,-3 2 2 15,0 0-21-15,0 2-10 16,-3 1-64-16,-3 2-25 16,-8 1 61-16,-4-3 30 15</inkml:trace>
  <inkml:trace contextRef="#ctx0" brushRef="#br2" timeOffset="-20480.102">5949 12930 332 0,'-12'-3'126'0,"12"3"-98"0,0-3 23 16,0 3 5-16,0 0-12 15,6 0-2-15,0 0-12 16,3 0-4-16,3 0-15 16,5 0 4-16,4-2 3 0,6 2-2 15,6-3 1-15,2-2-3 16,10-1-1-16,9-2-3 15,8 1 1-15,4-1-4 16,2 0-2-16,4 0 0 16,5-3-1-16,9 1 0 0,4-1 0 15,-4 0-2 1,6 3 1-16,3 1-2 16,4-1-1-16,-7 2-2 0,-6 1 1 15,-5 0 1-15,-1-1 0 16,0 1 0-16,-5 2 2 15,-7 1 1-15,-5-1 1 16,-7 1-2-16,1-4-2 16,-10 4 5-16,-2-1 1 15,-3 0-2-15,-4 3-1 16,-2-2-3-16,-3 2-1 16,-3-3-1-16,-4 3 0 15,-2-3 2-15,-6 3 0 16,-3-2 0-16,0 2 0 15,-6-3 2-15,-3 3 1 16,0 0-32-16,-9 3-13 16,-6-1-78-16,-6 4-33 15,-6-4 78-15,-3-2 38 0</inkml:trace>
  <inkml:trace contextRef="#ctx0" brushRef="#br2" timeOffset="-17459.75">17649 11773 172 0,'-3'-5'66'0,"3"5"-52"0,3-3 28 0,0 3 7 15,3-2 4-15,-1-1 6 16,4 1-9-16,0-1-3 16,3-2-26-16,3 2 7 0,0 0 5 0,0 3-6 15,0 0-3-15,0 0-10 16,0 0-1-16,2 3-2 16,1-3 1-16,3 3-2 15,3-1-1-15,6-2 1 16,-1-2 1-16,7-1-1 15,9-5-1-15,14 0-3 16,1 0-1 0,5 3-1-16,-2-3 0 0,5-3 0 15,7 1 0-15,8 2-2 16,0 0 1-16,-5 0 0 16,2-3 1-16,6 1 0 15,1-1 0-15,-1 6 0 16,-3 0 0-16,-5-1 0 0,-4-2 0 15,-2 3-5-15,2 0 1 16,-6 2 0-16,-2 3 0 16,-4 0 2-16,-2 0 1 15,-9-2-4-15,-1 2 1 16,1-3 2-16,-4 0 1 16,1 1 1-16,3 2 0 15,-4 0 0-15,-2 0 2 16,-1 2-3-16,-2-2 0 15,0 0-1-15,-6 0-2 16,-4 0 1-16,1 0-1 16,-3 0-3-16,-3 3 2 15,-4 0-70-15,-5 2-31 16,-6 3 51-16,-3-3 25 16</inkml:trace>
  <inkml:trace contextRef="#ctx0" brushRef="#br2" timeOffset="-3692.976">19217 12268 356 0,'-3'-8'132'0,"6"6"-103"0,-3-1 16 0,0 3 0 0</inkml:trace>
  <inkml:trace contextRef="#ctx0" brushRef="#br2" timeOffset="-3073.628">19223 12258 651 0,'6'2'27'16,"0"4"-14"-16,0-1-7 0,0 0-2 0,0 3 0 16,3 0 2-16,0 0-1 15,0 2 0 1,0-2-1-16,-1-2 0 0,1-1 0 16,0-5 0-16,-3 0 0 15,0-3 2-15,-3-2 1 16,-3-3 1-16,0 3-4 15,-3-3-1-15,-3 3-1 16,-3-1 1-16,0 4-4 16,-3 2-2-16,1 5 2 15,2-2 2-15,0 5-2 16,0 2 0-16,3 3 1 16,3 1 0-16,3 1 0 15,0-1 0-15,3-1 0 16,3-2 2-16,3 2-1 0,3-5 2 15,0 0 0-15,-1-3 1 16,1 0 0-16,0-7 2 16,-3 2 1-16,0-11 3 15,-3-8-1 1,-3-2-2 0,-6 3-5-16,0-1-1 15,-6 6 0-15,-3 0-1 16,0 5 0-16,0 0 2 15,-2 8-3-15,2 3-2 0,0 7 2 16,0 1 0 0,3 5-2-16,0-1 2 15,3 4 1-15,3-3 0 16,3 0 0-16,3-3 0 0,3 0 0 16,0-2 2-16,3-3-1 15,0-3 2-15,0 0-2 16,3-5 2-16,-3 0-2 15,2-5 2-15,1-3-2 16,-3 0 2-16,-3 5-4 16,-3-4 0-16,-3 1-23 15,-6 1-10-15,-6 2-138 16,-5-2-64-16,-4-6 121 0,0 1 60 16</inkml:trace>
  <inkml:trace contextRef="#ctx0" brushRef="#br3" timeOffset="8211.826">19437 7461 260 0,'-6'-5'96'0,"3"2"-75"0,0 3 41 15,3 0 14-15,0 0-15 16,0 3-3-16,-3-3-16 15,3 0-4-15,0 0-21 16,0 2-1-16,0-2-2 0,0 6-5 16,0-6-1-16,0 7-4 15,0-4-1-15,0 2 1 0,0 1 0 16,0-1-2-16,0 0 1 16,3 1-2-16,-3-6-1 15,6 2 3-15,0-2 0 16,0 0 1-16,-3-5 2 15,0 0 3-15,-3-3 9 16,-3 0-3 0,-3 2-4-16,0 1-1 15,0 3-4-15,-3 2-1 16,1 2-1-16,2 1 0 16,0-1-5-16,3 4-1 15,6 2-50-15,3-6-22 16,8-2 34-16,7-10 21 0</inkml:trace>
  <inkml:trace contextRef="#ctx0" brushRef="#br3" timeOffset="14065.318">20702 9339 372 0,'0'-8'140'0,"-3"6"-109"0,0-1 27 16,3 3 5-16,0 0-10 15,0 0-1-15,0 0-12 16,0 0-2-16,0 0-22 15,0 0-3-15,0 0 1 0,0 5-4 16,3 1 2-16,0 4-5 16,-3 4 1-16,0 4-10 15,3 3 0-15,-3 6-2 16,0 2 2-16,0 3-1 16,3-1 1-16,-3-2 13 0,3 0 5 15,-3-5-8-15,3 0-2 16,-3-5-2-16,0-1 2 15,3-5 1 1,-3-2-3-16,0-3-3 16,0-3 6-16,0-5 3 15,0 0-3-15,0-5 1 16,-3-6-5-16,0-5-2 16,0-5 0-16,0-5 1 15,0-3-1-15,0 0-1 16,0-6 1-16,3 6 1 15,-3 0-1-15,3 5 2 16,0 3-2-16,0 0-1 16,0 8 1-16,0-3-1 15,3 8 0-15,0 0 0 16,0 3 0-16,0-1-3 16,3 6 2-16,0-2 1 15,6 7 2 1,0 6-1-16,0-1-1 15,3 6 1-15,3 5-1 16,2 3 0-16,1 0 0 16,0 2 0-16,0 1 0 15,3-3 0-15,-3 2 0 16,2-5 0-16,-2 0 0 16,0-5 0-16,-3 0 0 15,0-5 0-15,-3-1 0 16,-3-2 0-16,-4-3 0 0,4 1 0 15,-3-4-3-15,-3-2 2 16,0-2 1-16,0-4 2 16,-3-2-1-16,-3-5-1 15,0-3 1-15,0-7-1 16,0-7 0-16,-3-1 0 16,0 2 0-16,0-3 0 15,0 3 0-15,0 5 0 16,-3-2 0-16,0 4 0 15,0 1 0-15,3 5 0 16,0 0 0-16,0 3 0 0,1 0 0 16,-1 2 0-1,3 3 0 1,0 3-33-16,3 3-15 16,2-1-45-16,1 8-18 0,3 6 59 15,3 2 27-15</inkml:trace>
  <inkml:trace contextRef="#ctx0" brushRef="#br3" timeOffset="14681.67">21265 9612 372 0,'0'10'140'0,"3"-2"-109"0,3-2 31 0,-3-1 6 15,0-2-13-15,3 2-2 16,0-2-11-16,-6-3-1 16,6 2-23-16,-6-2-6 0,3 3-1 15,-3-3 13 1,0 0 9-16,0-3-11 0,0-2-2 16,0-6-10-16,-3-2-4 15,0-5-3-15,0-6-3 16,0-5 1-16,-3-3-1 15,0-2 0-15,0 2 0 16,3-3 0-16,0 1 0 16,3 0 0-16,0-1 0 0,3 3 0 15,3 3 0-15,0 3 0 16,3 2 0-16,3 0-3 16,5 3 2-16,4 3 1 15,3 4 2-15,3 6-1 16,0 6-1-16,-1 2 1 15,1 5-1-15,-3 3-3 16,0 5 2-16,-3 0 1 16,-4 3 2-16,-2 0-1 15,-6 0-1-15,-3 3 1 16,-6-4-1-16,-3 1 0 16,-3 0 0-16,-6-3 0 15,-2-2 0-15,-4-3 0 16,-3 3 0-16,-3-6 0 15,0 3 0-15,0-3 0 0,1 0 0 16,2-2 0-16,0 0 0 16,6-3-3-16,3 0 2 15,3 2-48-15,3 1-21 16,6 2-128-16,0 6-57 16,3-1 135-16,-3-10 66 15</inkml:trace>
  <inkml:trace contextRef="#ctx0" brushRef="#br3" timeOffset="18059.411">15741 10503 228 0,'0'0'85'0,"3"3"-66"0,0-6 23 0,0 3 8 16,0-2 3-16,0-1 2 16,3 1-18-16,0-1-8 15,2 0-17-15,1-2 1 0,3 0 3 16,0-1-2-16,3-4 0 0,6 2-2 16,3 0 0-16,3 0-2 15,2-3 1-15,4 1 0 16,0-1 1-16,5 1-4 15,1-4-3-15,9-1 0 16,11-4 1-16,10 3-1 16,2 3 0-16,1 2-3 15,8-5 1-15,12 3-2 16,3 0-1-16,4 5 3 16,-4-5 2-16,9 2-2 15,3 1 0-15,0 4-1 16,-5-7-2-16,2 5 3 15,3-2 0-15,-3 4-1 16,-9-4 1-16,-2 4-2 16,2-1-1-16,6 1 1 0,-3-2-1 15,-8 3 0-15,-7 0 2 16,6-1 1-16,3-2 1 16,1 3 2-16,-10-3 1 15,-3 3-1-15,25-6-1 16,2 3-3-16,-9-2 1 15,-9-1 0-15,-8 3 1 16,-4-2 0-16,3-1 0 16,4 1 2-16,-7-1 1 15,-6 0-1-15,-2 4-1 0,-13-1-3 16,1 0 1 0,0 0 0-16,-1 0 1 15,-2 2-2-15,-1 1 1 16,-2 0-2-16,-6 2 2 15,-4 1-4-15,-2-1 0 0,-3 0 5 16,-4-2 2-16,-2 0-2 16,0-1-3-16,3 1 0 15,-1 0 1-15,1-3-1 16,3 3 2-16,-3-1-2 16,-1 4-1-16,-5-1 1 15,0 0-1-15,-3 1-3 16,-3-1 2-16,-4 3 1 15,-2 0 0-15,-3-3 8 16,-3 1 5-16,-3-1-6 0,0 3-4 16,-3-2-2-16,-3 2 1 15,-3 0-14-15,0 2-5 16,-3 6-44-16,-6 3-18 16,-3 2 41-1,0-5 19-15</inkml:trace>
  <inkml:trace contextRef="#ctx0" brushRef="#br2" timeOffset="34740.136">20714 11361 332 0,'-3'2'123'0,"0"6"-95"0,3 3 14 0,0-1 1 16,0 1-13-16,0 2 0 15,0 3-6-15,3 3-3 16,0-1-11-16,0 1 2 0,-3-3 4 16,0-3 14-1,3 0-5-15,-3-5 0 16,0-3-1-16,0-5 0 16,0-2-5-16,0-4 1 0,-3-4-7 15,3-4 0-15,-3-4-6 16,3-6 1-16,-3-5-10 15,3-3 0-15,-3-5 13 16,3 0 7 0,0 3-4-16,0 5-3 0,0 5-4 15,0 3-2-15,0 5-3 16,0 3 1-16,3 5-2 16,0 2-1-16,0 6 1 15,3 6-1-15,0 4 0 16,3 9 0-16,0 5 0 15,0 5 0-15,3 0 0 0,0 3 0 16,3-3 0-16,-1 2 0 16,1-7 0-16,0-3 0 15,-3-5 0-15,0 0 0 16,0-5 2-16,0-3 1 16,-3 0-1-16,0-11 5 15,0-2 3 1,0-6-5-16,-4-2-3 15,1-8-1-15,0-3 1 16,-3-5-1-16,-3-6-1 16,0 1-2-16,0 2 1 15,-3 3 1-15,0 5 2 16,0 3-1-16,0 5-1 16,0 3-6-16,0 2-4 15,3 6-34-15,3 3-14 0,0 2-27 16,6 2-10-16,0 6-105 15,3 0-48 1,0 5 130-16</inkml:trace>
  <inkml:trace contextRef="#ctx0" brushRef="#br2" timeOffset="35114.976">21140 11353 312 0,'3'5'115'0,"-9"-5"-89"0,9 3 45 16,-3-3 16-16,0 0-19 15,3 2-4-15,-3-2-26 16,0 6-11-16,0 2-16 0,-3 7-1 0,0-1 1 16,3 4-2-16,0-2 0 15,0 3-3-15,3-1 1 16,0-2-4-16,3-3 0 16,3 0 1-16,0-5 2 15,-3 0 1-15,2-5 3 16,1-3-5-16,0-3-1 15,0-2 9-15,-3-3 3 16,0-5-3-16,-3 0-3 16,-3-3-3-16,0 0 0 15,-3-3-4-15,-3 3 0 16,0 3-1-16,0 0 1 16,-3 2-4-16,0 1 0 15,1 5-21-15,2 2-10 16,3 6-17-16,0-1-7 15,3-2-43-15,3 5-16 16,3 3 60-16,2-5 29 0</inkml:trace>
  <inkml:trace contextRef="#ctx0" brushRef="#br2" timeOffset="35792.166">21247 11406 392 0,'0'-3'145'0,"3"0"-112"0,3 1 25 16,-3 2 4-16,3 0-17 15,0 0-3-15,0 0-13 16,0 5-6-16,0 0-13 16,0 6 2-16,0-1 2 0,-1 4-3 0,1 2-1 15,-3-1-4-15,0 1-1 16,0-2-1-16,0-1 0 16,0-3-2-16,-3-2 1 15,0-2 0 1,0-1 1-16,0-5-7 15,0 0-2-15,3-5 19 0,0-3 12 16,0-3-12-16,0-2-5 16,3-3-4-16,0 0-1 15,0 0-2-15,3 0 1 16,0 0-2-16,0 3 2 16,0 3-2-16,0 2 2 15,0 2-2-15,3 6 2 0,-1 3-2 16,1 5-1-16,-3 3 1 15,3-1-1-15,0 3 0 16,0 1 0-16,0-1 0 16,-3 0 2-16,-3-2-1 15,0-1-1-15,-3-2 1 16,0 0 1-16,0-3 1 16,-3-5 1-16,0 0 0 15,0 0 0 1,0-5-2-16,0-3-2 0,3-2 1 15,0-4-1-15,0-4 0 16,3-1 0-16,-1-4 0 16,4-1 0-16,0-3-3 15,0 9 2-15,3-1 1 16,-3 6 0-16,0 2 0 0,0 6 2 16,0 5-3-16,0 8 0 15,0 3 1-15,0 7 0 16,-3 1 0-16,0 4 0 15,0 1 0-15,-1 0 2 16,1-3-1-16,-3 0-1 16,-3-2-2-16,0-1-1 15,0 1-49-15,0 0-20 16,3-1 36-16,3-2 18 16</inkml:trace>
  <inkml:trace contextRef="#ctx0" brushRef="#br3" timeOffset="40791.576">21214 10210 160 0,'-3'-3'60'0,"0"-2"-47"0,3 2 35 0,0 1 13 16,0-4 4-16,0 1 4 16,0 0-5-16,0-1-3 15,-3-2-33-15,3 1 12 0,0-4 29 16,-3 0-15 0,0 1-10-16,0 2-5 15,0 3-19-15,3 2-4 16,-3 0 1-16,3 3 1 0,0 6-9 15,0 4-3-15,0 6-4 16,3 3 1-16,0 4-2 16,0 4 2-16,0 5-2 15,3 7 2-15,0 6-2 16,-3 3 2-16,3-1-2 16,-3 4-1-16,0-9 1 15,0 0-1-15,-3-2 2 16,3 2 1-16,-3 1-1 15,0-1-2-15,0 0 1 16,0-2 1-16,-3-3-3 16,3-2 0-16,-3-6 1 15,3 0 2-15,0-3 1 0,0-5 3 16,-3-2-3-16,3-3-2 16,0-3 0-16,0-2 1 15,0-1-1-15,0-2 2 16,0-3-2-16,0 1-1 15,0-4 1-15,0 4 1 16,0-6-6-16,0 0-1 16,-1482 0-34-16,2964 0-11 15,-1482 0-90-15,9 0-38 16,3-8 92 0</inkml:trace>
  <inkml:trace contextRef="#ctx0" brushRef="#br3" timeOffset="44363.08">7526 10705 260 0,'6'-6'99'0,"-6"4"-77"0,0-1 40 16,0 3 12-16</inkml:trace>
  <inkml:trace contextRef="#ctx0" brushRef="#br3" timeOffset="45373.377">7526 10691 599 0,'-9'-2'52'0,"0"-1"-29"16,-3 0-6-16,-2 1-1 0,-4-1 1 15,-3 0-1-15,-6 1-4 16,-6-1 0-16,-2 3-5 15,-4 0 1-15,0 3-1 0,1-1 3 16,-1 4-5-16,-3-4-1 16,3 1-2-16,-2-3 1 15,-4 3-2-15,-8-3 2 16,2 5-2-16,-3 0 2 16,4 3-2-16,2 0 2 15,4-3 0-15,-4 1 3 16,0-1-3-16,1-2 0 15,-4-1 1-15,0 4 0 16,1-1 0-16,2 0 0 16,4 3 0-16,2 0 0 0,3 0 0 15,1 0 2 1,-4 0-3-16,3 0 0 16,-2 2-1-16,-4 1-2 0,-3 2 3 15,4 3 0-15,-1-3-1 16,3 3-2-16,4 0 3 15,2 0 0-15,0-3-1 16,3 3-2-16,-2-3 3 16,-1 0 0-16,-3-2-1 15,-2 0 1-15,-1-3 0 16,0 0 3-16,4-3-3 16,-1 3 0-16,6-3-1 15,3 0 1-15,4 1-4 0,2-1-2 16,0-5-1-1,3 3 3-15,3-6 0 0,3 6 1 16,4-3-3 0,-1 0 2-16,3 0 1 15,0 0 0-15,0-3 0 0,3 3 0 16,0 0 0-16,3 0 2 16,-3 0-1-16,3 3 2 15,0-3-7-15,0 2-1 16,0 1-18-16,0-1-5 15,3-2-13-15,0 0-4 16,0 0-4-16,0 0-2 16,6-2-3-16,3-1 1 0,0-2 0 15,3-3 3-15,0 0 15 16,0 0 8-16,0-2 16 16,-1-1 9-16,-2 0 15 15,0 1 9-15,0-1 13 16,-3 3 8-16,0 3 5 15,-3 0 3 1,-3-1-5-16,0 1-2 0,3 2-11 16,-3-2-5-16,0 5-8 15,-3 0-2-15,0 5-8 16,-3-5-4-16,0 6-1 16,-3-1-1-16,3 6 0 15,-6-3 2-15,1-1-1 16,2 1 2-16,-3 3-2 15,3-3 0-15,3 0-1 0,0 0 2 16,3 0-3-16,0-3-2 16,3 0 2-16,3 3 2 15,0-2 2-15,3-1 1 16,3 0-2-16,0 0 1 16,0-2-4-16,3 2 0 15,-1 1-1-15,4-1-2 16,0 0-2-16,0 3-1 15,3 3-82-15,-3 2-35 16,0 6 58-16,-3 2 31 16</inkml:trace>
  <inkml:trace contextRef="#ctx0" brushRef="#br0" timeOffset="55322.363">22158 7022 340 0,'-3'-3'126'0,"0"0"-98"0,0 3 28 0,3 0 4 0,0 0-15 16,0 0-3-16,-3-2-13 15,3 2-6-15,-3-3-13 16,0 3 2-16,0-3 2 0,0 1-3 16,-3-1 1-16,0 1-3 15,-6-1 0-15,0-2-3 16,-6 2 1-16,-6 3-2 15,-2-3 0-15,-7 3-3 16,-6 0-2-16,-8 0 3 16,-1 0 2-16,0 0-2 15,-2-2 0-15,-4 2-1 16,-5 0 1-16,-4 0 0 16,-2 0 1-16,-1 0 0 15,4 2 0-15,-1 1-2 0,-2 0 1 16,-1 2-2-16,-5 0 2 15,2 0-2-15,7 1-1 16,5-1 1-16,4 3-1 16,2-3 0-16,1 1 2 15,2-1-1-15,0-2-1 16,1-1 1-16,-1 1-1 16,3-3 0-16,4 2 2 15,2-2-1-15,3 6-1 16,7-6 3-16,-1 2 0 15,3 1-4-15,3 0 1 16,3-3 0-16,-2 2 0 16,2-2 0-16,0 3 0 15,3 0 0-15,0-1 2 16,0 1 1-16,1 0 1 0,-1-1 2 16,3-2 3-16,0 3-9 15,0 0-4-15,0-3-1 16,3 2 1-16,0 1-1 15,0-1 4-15,3-2-2 16,1 3 1-16,-1 0 2 16,3 2 0-16,0 0 0 15,0 3 0-15,0 3 0 16,3 2 0-16,0 6 0 0,0 7 2 16,0 6-1-16,3 7 2 15,0 1-4-15,0 2 0 16,0-2 1-1,0 0 0-15,0 0 0 16,3 7 0-16,-3 6 0 0,3 5 0 16,-3 1 0-1,0 1 0-15,0-7-3 0,0-2 2 16,0-4 1-16,-3 6 2 16,3 5-3-16,0 3 0 15,-3-5 1-15,3 2 0 16,0-10 0-16,0-4 2 15,0-1-1-15,0-3-1 0,0-3-2 16,0 0 1 0,0 0 1-16,0 2 2 0,0-2 8 15,3 0 5-15,-3-2-18 16,3-1-9-16,-3-5 2 16,0-2 5-16,0-3 4 15,0-1 1-15,0-4 0 16,3-1 0-16,-3-2 0 15,3 0 0-15,-3-3 0 16,0 1 0-16,0-1 0 16,0 0 0-16,0-2-3 15,0-1 2-15,0 1 1 16,0 2 0-16,0-2 0 16,3-1 2-16,0 1-1 15,3-1-1-15,0-2 16 16,3 0 6-16,0-2-10 0,-1-1-5 15,4 0-4-15,0 0-3 16,0 1 1-16,0-1-1 16,3-2 2-16,0 2 1 15,3-2-4-15,0-1 1 16,-1 1 0-16,4-3 2 16,3 0-1-16,0-3 2 15,3 1-2-15,2-4-1 16,7 1 3-16,9 0 2 15,-4-1-2-15,7 4-2 16,-3-1 2-16,8 0 2 16,-5-2-2-16,0 0-2 15,2 0 0-15,4-1 1 0,-1 1-1 16,4 2 2-16,-4 1-2 16,1-1 2-1,-6 0-2-15,-4 1 2 0,1-3-2 16,3 2-1-16,-4-2 1 15,7-1 1-15,2 1-1 16,-2 2-1-16,0 1 1 16,-1 2 1-16,-5-3-1 15,-1-2-1-15,1-1-2 16,0 4 1-16,-4-3 1 16,1 2 2-16,-3 0-1 15,-1 3-1-15,-2 0 1 0,-3 0-1 16,-3 0 0-16,-1 0 0 15,-2 0 0-15,-3 3 0 16,-3-3 0 0,0 0 0-16,-3 0 0 15,-1 0 0-15,1-3 0 0,-3 3 0 16,0-2 0-16,-3 2 0 16,-3-3 0-16,0 3 0 15,0-3 0-15,0 1 0 16,-3-1 0-16,0-2 0 15,-1-3 0-15,-2-3 0 16,0-5 0-16,0 0 0 16,-3-7 0-16,0-9 0 0,0-10 0 15,0-9 0-15,0-2 0 16,0 3 0-16,0 0 0 16,0 0 0-16,0-9 0 15,-3-7 0-15,3-3 0 16,-3 6 0-16,0-1 0 15,0 6 0-15,-2 0 0 16,-1 0 0-16,-3-6 0 16,3-2 0-16,-3 3 0 15,0 4 0-15,0 1-3 16,0 11 2-16,0-1 1 16,-3 0 2-16,0 1-1 15,3 2-1-15,0 0 1 16,0 2-1-16,1 6 0 0,2 3 0 15,0 2 0-15,0 6 0 16,0 2 0-16,3 6 0 16,0-1 0-16,3 6 0 15,-3-3 0-15,3 5 0 16,-3 1-14-16,3 4-3 16,0-1-79-16,-6 7-36 15,-12-3 67-15,-9 3 35 16</inkml:trace>
  <inkml:trace contextRef="#ctx0" brushRef="#br0" timeOffset="64495.6">20741 7292 404 0,'-3'-3'151'0,"3"0"-118"0,0 1 31 16,3-1 7-16,-3 0-17 0,0-2-2 15,-3 0-16-15,0-3-7 16,0-3-17-16,-6 3-5 0,3 3-3 16,-6 0 6-16,0 2 6 15,-3 0-8-15,-2 3-4 16,-4 3-3-16,0 2 1 15,0 3-3-15,3 3 0 16,0 2-15-16,4-2-4 16,2-1 10-16,3 4 7 15,3-1 1-15,3 0 1 16,0-2 1-16,6-1 0 16,3 1 0-16,6-3 2 15,2 0 12-15,4 0 6 16,0-1-10-16,3 1-6 15,-3-2-5-15,3 2 0 0,-3 0-12 16,-1 2-5-16,-2 1 10 16,0 2 4-16,-3 0 16 15,0 0 7-15,-3 1-9 16,0 2-6-16,-6-3 0 16,0 0 1-16,-3 0 0 15,-3 0 0-15,-3 1 1 16,0-1 1-16,-3 0 1 15,-3-2 0-15,-3-3-2 16,0 0 1-16,-3-6-4 16,1-2 0-16,-4-2-3 15,0-4-1-15,-3-2 1 0,3 3 2 16,-2-3-1 0,2 0-1-16,0 0 1 15,3 0-1-15,3 0 0 0,3 0 0 16,0 3-31-16,3 0-12 15,3 0-73-15,3 2-32 16,3 0 72-16,0 1 35 16</inkml:trace>
  <inkml:trace contextRef="#ctx0" brushRef="#br0" timeOffset="67063.332">20449 8490 228 0,'3'-8'85'0,"3"3"-66"0,0 2 8 16,-3 3-2-16,3-2 7 15,0-1 7-15,-3 0 5 16,0 1 5-16,0-4-26 16,0 1-11-16,-3 2-6 0,0-2 7 15,0 0 3-15,0 0 4 16,0 2 0-16,0 0-5 16,0 1 1-16,0-1-7 0,0 0-1 15,0 3-2-15,0 0 1 16,0 0-4-16,0 0-2 15,3 6 0-15,0-1-1 16,-3 3 0-16,0 0 2 16,0 2-1-16,3 4 2 15,-3 1 0-15,0 7 1 16,0 4 0-16,0 6 2 16,3 5 1-16,-3 0 1 15,0 3-2-15,0-6 1 16,0 3-2-16,0-5 0 15,-3 0-1-15,0-3 2 16,-3 2-1-16,0 4 0 16,0 2-3-16,-3 2 1 15,3 4 0-15,0-3 3 16,0 2-1-16,0-8 0 16,0-2-1-16,0-3 0 15,3-2 2-15,0-4 1 0,0-1-1 16,0-4 1-16,3 1-2 15,0-4 2-15,0 1-2 16,0-2 2-16,0-4-4 16,0 1 0-16,0-3-1 15,0 0 1-15,-2 0-7 16,-4-3 1-16,-9 3-70 16,-6 0-28-16,-6-3 51 0,-6 0 27 15</inkml:trace>
  <inkml:trace contextRef="#ctx0" brushRef="#br0" timeOffset="70830.778">20300 7075 208 0,'0'2'77'0,"3"4"-60"0,-3-4 37 16,0-2 12-16,0 0-11 15,0 0-5-15,0 0 2 16,0 0 2-16,0 0-29 16,0 0 1-16,0-2-1 0,0-1-5 15,0-2-1-15,-3 2-7 16,0-5-2-16,-2 0-4 16,-1-5 1-16,-3 5-2 15,-3-8 0-15,-6 0-3 16,0-5 1-16,-3 0-2 15,-6-3-1-15,-8 0 1 16,-10-2-1-16,-6 2 0 16,1 0 0-16,-7 3 0 0,1-3 0 15,-10 3 0-15,-8 3 0 16,-4 2 0-16,-2 0 0 16,-3 3 0-16,-4-6 0 15,-5 6 0-15,-3-6 0 16,3 6 0-16,-4-5 0 15,-5 2-3-15,-3-3 2 16,0 3-1-16,3-2 0 16,-9-1 2-1,-3 1 0-15,5 2 0 0,4-5 0 16,-6-1-3-16,-3 4 2 16,9 5 1-16,3-3 0 15,-1 0 0-15,-2-3 0 16,0 9 0-16,3-1 0 15,6-2 0-15,-27-5 0 0,6 7 0 16,8 0 2-16,10 6-3 16,6-5 0-16,3 2 1 15,-4 0 2-15,4 5-1 16,3-2 2-16,8 5-2 16,4-6 2-16,-3 1-2 15,-4 0-1-15,-2 5 1 16,8 0 1-16,1 0-1 15,6-3 2-15,-4 1-2 16,-5-1-1-16,5 3 1 16,4 0 1-16,2 5-1 0,4-5 2 15,2 0-2 1,-2 0 2-16,-1 0-2 16,-5 0-1-16,2 8 3 15,7-3 0-15,5 3-1 0,1-2-2 16,8-1 1-16,0-2 1 15,-2 2-1-15,-4 0-1 16,1 3 1-16,-4 3-1 16,4-1 0-16,5 3 2 15,3 6-1-15,1-6 2 16,2 3-4-16,0 0 0 16,-3 0 1-16,-2 0 0 15,11-3 0-15,-18 8 0 0,7-2 0 16,-4-1 2-16,10 1-1 15,2-1-1-15,6-2 1 16,0 0 1-16,4-3 1 16,2 0 1-16,0-2-2 15,0 0 1 1,0-3-2-16,0 2-1 0,1 1 3 16,-1-3 0-16,0 0-4 15,0-1 1-15,0 1 2 16,4 0 1-16,-1 0-1 15,3 3-2-15,0-1 1 16,3 1 1 0,-3 0-1-16,3 2 2 0,1 0-2 15,2 0-1-15,-3 1 3 16,3 1 0-16,3-1-1 0,0-1-2 16,0-3 3-16,0 1 0 15,3 0-1-15,0-3 1 16,0-1 0-16,0 1 1 15,0 0-2-15,0 0-2 16,3 0 3-16,0 0 0 16,-3 0-1-1,1 0-2-15,2-3 1 0,-3 6 7 16,0 0 3 0,0-4-10-16,0 1-5 15,3 0 4-15,0-2 1 16,0-4-2-16,0 4 1 15,0-1 0-15,0 0 0 0,0-2-3 16,0 2 2-16,0-2 1 16,3-1 0-16,-3 1 0 15,3-3 0-15,0 0 0 16,0 0 0-16,0 0 0 16,0 0 2-16,3 8-43 15,-3-8-17-15,3-5 29 16</inkml:trace>
  <inkml:trace contextRef="#ctx0" brushRef="#br0" timeOffset="79768.551">20184 7765 180 0,'9'0'68'0,"-9"0"-52"0,3 0 34 0,-3 0 15 16,3 0-7-16,0 0 1 15,3 0-7-15,-3 0-2 16,3 0-28-16,0-2 5 0,-3-1 3 16,3 3-3-16,-6-3 1 15,0 3-9-15,0-2-1 16,0-1-7-16,-3 0-1 0,-3 1-2 16,3-1 2-16,0 0-1 15,-6-2 2-15,-3-3-4 16,-6 0-2-16,1-5 0 15,-7 2-1-15,-6 1-2 16,-3-1 1-16,-2 3-2 16,-4 0 2-16,0 3-2 15,-3-3-1-15,-2 0 3 16,-4-2 0-16,-2 2-1 16,-7 0-2-16,1 0 1 15,-1 2 1-15,-3 1-1 16,4 0-1-16,-1-3 1 0,-2 0-1 15,-4 0 0 1,-2 3 0-16,2 0 0 0,4 2 0 16,2 0 0-16,4 1 0 15,-1-4 0-15,1 1 2 16,-1 2-1-16,0 3-1 16,-2 0-2-16,5 0 1 15,4 3 1-15,5 0 0 16,0 2 0-16,1-2 0 15,2-1 0-15,0 1 0 16,-2 0-3-16,-1-1 2 16,3 3 1-16,1 1 2 15,2-1-1-15,3 0 2 16,3 1-4-16,4-1 0 0,-1 0 1 16,6 0 2-16,0 1-1 15,3-1 2-15,3 0-2 16,0 1 2-16,4-1 0 15,-1 0 3-15,-3 1-3 16,6-1 0-16,-3-3 1 16,3 4 0-16,0-4-2 15,0 1-2-15,0 0 1 16,0-1-1-16,0 1 0 16,3 0 0-16,0-1 0 15,3 1 0-15,0 0 0 16,1-1 0-16,-1 1-3 15,0 0 2-15,3 2-26 16,0 0-9-16,-3 0-59 16,0 3-24-16,-6 0 62 0,-6 0 29 15</inkml:trace>
  <inkml:trace contextRef="#ctx0" brushRef="#br0" timeOffset="89874.438">22158 8681 392 0,'0'-8'145'0,"3"8"-112"0,3-3 12 0,-6 3 0 16,6 0-13-16,2 0-1 16,4 0-11-16,0 3-5 15,3 2-8-15,3 6-3 0,3 2 2 16,3 3-1-16,-1 2 2 16,4 9-4-16,-3-1 0 15,3 6-1-15,0 2-2 16,-1 9 3-16,1 4 0 15,0 11-1-15,0 3-2 16,0 3 1-16,-1-6 1 16,-2 11-1-16,0 10 2 0,0 6-2 15,-3-6 2-15,-3 0-2 16,-1-2-1-16,1 11 1 16,0-4-1-16,-6 1 0 15,3-11 0 1,0 0 2-16,-3-3 1 0,-3 6-1 15,2 0-2-15,-2 0 1 16,-6-9 1-16,3 4-1 16,-6-3-1-16,6 5 1 15,-6 2 1-15,0 1-1 16,0-5-1-16,0-1 1 16,-6-2-1-16,6-16 0 0,-6 29 2 15,0-6-1-15,-2-4-1 16,-1-6 1-16,-3 0 1 15,0-2-1-15,0 2 2 16,-3 0 0-16,3-8 1 16,-3-2-2-16,3-3 1 15,0-6-2-15,0 1-1 16,1-6 3-16,-1-2 0 16,0 0 1-1,0 2 2-15,0 0-3 0,3 1 0 16,-3-4 1-16,3-2 0 15,-3 0-2-15,3 0-2 16,0 0 3-16,1-2 0 16,-4-3-1-16,0-1-2 15,-3 1 1-15,3 0 1 0,-3 0-1 16,-3 2-1-16,3 0 1 16,0 1-1-16,-5-1 0 15,5-2 0-15,-3-3-3 16,0 0 2-16,-3 3 1 15,3-6 2-15,0-2-3 16,1 0 0-16,-1-3 1 16,0 0 2-16,0 0-3 15,0 1 0-15,3 1 1 16,0-1 0-16,3-1 0 16,4-5 0-16,-1-3-3 15,0 3 0-15,0-3 2 16,0 0 0-16,0-2 1 15,0-1 0-15,3 1 0 16,-3 0 2-16,3-4-1 0,0 1-1 16,3-2 1-16,-3 2-1 15,3-3 0-15,-3 0 2 16,3 0-1-16,-3 1-1 16,3-1 1-16,0 0-1 15,0 1-3-15,0-1 0 16,1-2-9-16,-1-1-5 15,0 1-62-15,3-3-27 16,0 0 54-16,0-8 26 16</inkml:trace>
  <inkml:trace contextRef="#ctx0" brushRef="#br0" timeOffset="92916.349">21500 7601 344 0,'6'-3'129'0,"-6"3"-100"0,0 0 35 0,0 0 10 15</inkml:trace>
  <inkml:trace contextRef="#ctx0" brushRef="#br0" timeOffset="93469.869">21506 7593 749 0,'0'-5'73'0,"0"0"-38"15,-3-3-11-15,0 2-4 0,-3 1-11 16,-3 0-5-16,-6 0 11 16,-3 2 4-16,-3 0-9 15,-2 3-3-15,-4 6-3 16,0-1 0-16,3 3 0 16,0 2 0-16,4 4-2 15,2-1-2-15,3 0-2 16,3 3 1-16,0 0 1 15,6 0 2-15,0 0-3 16,6 2 0-16,0 3 1 16,6-2 2-16,3-3-3 15,3-1 0-15,3 1 1 0,3 0 0 16,0-3 0-16,2 3 2 16,1-2-1-16,0-1-1 15,0 0 1 1,-3 3-1-16,0 0 0 15,-4 0 2-15,1-3-3 0,-3 0 0 16,-3 0 1-16,-3 1 2 16,-6-4 1-16,0 3 1 15,-3-2 0-15,-6 0 2 16,-3-4 1-16,-3 1 1 16,-2-2-4-16,-4-4-3 15,0 1 0-15,0-3-1 16,-3-3-3-16,3 1 2 0,1-1 1 15,2 0 2-15,0-2-1 16,3 0-1-16,0 0 1 16,3-1-1-16,0 1 0 15,0 0 0-15,1-1 0 16,2 1 0-16,-3 0-3 16,3-1-24-1,3 1-12 1,0 0-49-16,3 0-20 0,-3 2 56 15,3-2 29-15</inkml:trace>
  <inkml:trace contextRef="#ctx0" brushRef="#br0" timeOffset="102165.047">3746 8823 140 0,'-6'-2'52'0,"3"2"-41"0,-3-5 44 0,3 5 16 0,0-3-2 16,-3 0-1-16,1 1-10 15,-1-1-3-15,0 0-31 16,3 1 4-16,0-1 2 0,3 0-5 16,0 1 0-16,6 2-5 15,0-3-3-15,5 3-5 16,4-3-2-16,6 6 0 16,0-6 1-16,3 6-1 15,3-6 1-15,8 3-4 16,7-2 1-16,9-1-1 0,5 0 3 15,7 1-3 1,-1-3 1-16,4-3-3 16,8-3 2-16,6 0-2 0,1 1 0 15,-4-1-1-15,-5 1 2 16,2-1-3-16,-6 1-2 16,-2 2-3-16,-7 0 1 15,-5 0 1-15,-6 2 2 16,-7 1-1-16,-5 2 2 15,-9 1-2-15,-3-1-1 16,-7 1-2-16,-2-1-1 16,-3 3-31-16,-12 0-90 15,-6 0-9-15,-12 0 67 16,-5 0 35-16</inkml:trace>
  <inkml:trace contextRef="#ctx0" brushRef="#br0" timeOffset="102931.004">3955 8691 308 0,'0'-5'115'0,"0"2"-89"0,0-2 14 0,0 5 3 16,0-3-11-16,0 1-1 15,0-1-11-15,0 0-5 16,0 1-8-16,0-1-1 0,0 0 4 0,0 1 3 16,0 2 4-16,-3 0-5 15,0-3 1-15,0 3-4 16,0 0 2-16,0 0-2 15,0 0 0-15,-3 3-3 16,0 2 1-16,-3 3-4 16,0-3-2-16,0 9 2 15,-6-4 0-15,0 3 1 16,-3 1 0-16,4 1-2 16,-4-4-2-16,3 5 3 15,0-6 2-15,3 4-2 16,0-4 0-16,3 4-1 15,0-7 1-15,3 4-2 16,0-3 2-16,3 0 0 16,0-3 3-16,3 3-1 15,0-3 0-15,3 3-1 0,0-5 2 16,3 2-1-16,0-2 2 16,3 2 0-16,0-2 1 15,0 2 0-15,3-2 0 16,0-1-4-16,3 4-1 15,0-4 1-15,-1 1 0 16,-2 0-2-16,6-1-2 16,-6 1 1-16,0 0 1 15,0-1-6-15,0 1-1 0,-3 0-62 16,0 2-25 0,-6 3 46-16,6 0 25 0</inkml:trace>
  <inkml:trace contextRef="#ctx0" brushRef="#br0" timeOffset="103815.75">3737 8054 304 0,'0'-11'115'0,"3"8"-89"0,0-2 27 15,-3 5 9-15,0-3-9 16,0 1 1-16,0-1-19 16,0 3-9-16,0 0-15 15,0 0-1-15,0 0 3 0,-3 0-5 0,-3 0 0 16,0 3-6-16,-6-1-2 16,1 4 0-16,-7-1 2 15,0 0-1-15,0 1 2 16,0 1-4-16,0 1 0 15,3 0 1-15,-2 0 2 16,5 0-1-16,3 0-1 16,3 0 1-16,0 0 1 15,6 3 1-15,3-1 1 16,3 1-2-16,3-1 1 16,6 4 0-16,2 1 3 0,1-1-3 15,3-4 0 1,3 4 1-16,-3-4 0 0,3 3-2 15,-7-2-2 1,1-1 1-16,-3-2-1 16,0 0 0-16,-3-2 2 0,0 2-6 15,-3-6-1-15,-9-2-40 16,6 0-15-16,0 0-56 16,-3-8-23-1,3-2 73-15</inkml:trace>
  <inkml:trace contextRef="#ctx0" brushRef="#br0" timeOffset="104348.579">3571 8207 244 0,'0'-3'93'0,"0"1"-72"0,3-4 27 0,0 4 9 16,0-1-8-16,3-2 1 16,2 0-8-16,1-3-2 15,3 2-22-15,3 4 1 0,6-1-1 16,0 0 1-16,3 1 1 16,5 2-7-16,1 0-3 15,3 0-1-15,6 0-1 0,8 0 0 16,7-3 0-16,8 3 0 15,4 0 0-15,-1 0-2 16,4-5 1-16,8 0-4 16,6-1 0-16,1 4 1 15,-4-1 0-15,-2-5-2 16,8 0-2-16,0 0 3 16,-3 3 2-16,-5 0 0 15,-7-1 2-15,-8-2 0 16,-4 0 1-16,-2 0-4 15,-7 3-1-15,-5 0 1 16,-6 2 0-16,-6-2 0 16,-4 2 0-16,-5 1-2 15,-6 2-2-15,-3 0-2 16,0 0 1-16,-3 0-12 0,-3 2-5 16,-6 1-54-16,-3 2-23 15,-3 0-101 1,-6 3-44-16,-3 0 126 15</inkml:trace>
  <inkml:trace contextRef="#ctx0" brushRef="#br0" timeOffset="105435.186">1901 8474 176 0,'3'-2'66'0,"3"-1"-52"0,-3 0 36 0,3 1 13 15,-3-1-6-15,3 0-1 0,6 1-14 16,-6-4-6-16,8 4-20 15,-2-4 1-15,6 1 3 0,-6-3-2 16,9 6 1-16,3-4-6 16,6 4 0-16,8-4-4 15,10 4 0-15,11-1-3 16,-8 0-1-16,8 3-3 16,-2 0 1-16,3 0-4 15,-1 0 0-15,4 0 1 16,-4 0 0-16,1 3 0 15,-7 0 2-15,-5-1-1 16,-6-2-1-16,-4 0 1 16,-8 0 1-16,-3 0-6 15,-3 0 1-15,-4 0-19 0,-5-2-8 16,-3-1-105-16,-3 3-46 16,-3-5 92-1,3-1 48-15</inkml:trace>
  <inkml:trace contextRef="#ctx0" brushRef="#br0" timeOffset="106050.831">2094 8980 248 0,'0'-3'93'0,"3"0"-72"0,0 3 25 0,-3 0 5 16,0 0-13-16,3 0-2 15,6 0-1-15,-6 0 0 16,6 0-19-16,3 0 0 0,6 0-2 16,6 3 1-16,5 0 1 15,7-1-4-15,3 3 0 16,9 1-3-16,-7-1 0 16,4-2-3-16,5-3-1 15,1 0-3-15,3 0-2 16,2 0 7-16,-5 0 3 15,-1 0-5-15,-5 0-1 16,-3-3 0-16,-10 0 2 16,1 1-1-16,-6-4 0 15,-3 4-3-15,-6-1-2 0,-4 1-35 16,-2 2-16 0,-3 7 26-16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42:12.315"/>
    </inkml:context>
    <inkml:brush xml:id="br0">
      <inkml:brushProperty name="width" value="0.05292" units="cm"/>
      <inkml:brushProperty name="height" value="0.05292" units="cm"/>
    </inkml:brush>
  </inkml:definitions>
  <inkml:trace contextRef="#ctx0" brushRef="#br0">18047 5694 368 0,'-12'-11'140'0,"10"14"-109"0,2-3-15 15,0 2-13-15</inkml:trace>
  <inkml:trace contextRef="#ctx0" brushRef="#br0" timeOffset="195.031">18033 5702 596 0,'0'15'19'0,"-3"12"-7"16,0 13-8-16,0 12-1 16,0 20-4-16,0 5 0 15,-3 10 1-15,-3 11 2 16,3 2-1-16,6-4 2 0,0-9 0 16,0-8 1-16,0-5 4 15,3-8 3-15,0-7-4 16,6-12 1-16,-3-7-7 15,0-8-3-15,0-8-54 0,-1-11-23 16,4-13 40-16,0-13 19 16</inkml:trace>
  <inkml:trace contextRef="#ctx0" brushRef="#br0" timeOffset="1519.101">18047 5757 412 0,'-17'-11'154'0,"11"6"-120"0,0-5 4 16,6 4-8-16,0-2-5 15,3 3 2-15,-3-3-8 16,3 3-1-16,3-3-11 16,-1 3-4-16,4-3 0 0,6 2-2 15,6-2-1-15,9 1-2 16,9-4-1-16,5 0-1 16,7 1 3-16,5-1 0 15,7 1 1-15,11 2 0 0,13 0 2 31,2 0-3-31,9 0 0 16,18 0 1-16,3 0 0 0,3 3 0 0,15-1 2 16,6 4-1-16,-3-1-1 15,12 3-2-15,-3 0 1 16,-4 3 1 0,7-1 2-16,0 4 1 15,-6-1 1-15,3 3 0 0,-4 0 0 16,-8 0-2-16,-3 0 1 15,3 0-2-15,-6 0 2 16,-12 2 0-16,-6-2 1 16,0 0-2-16,-8 0-2 0,-10 0 1 15,-12 0 1-15,-2 2 1 16,-4-4 3-16,9 7-3 16,-11-5-2-16,-10 0 0 15,-8-3 1-15,-4 6 1 16,-11-6 1-16,-6 0-2 15,-10-2-2-15,-2 0 1 16,-6-1 1 0,-6-2 1-16,-3 0 1 15,-3 3 0-15,0 0 0 16,0-6 0-16,-6 3 0 0,0 0 0 16,0 0 0-16,0 0 0 15,0-3 0-15,0 3-2 16,0 0-2-16,0 0 1 15,6 6-1-15,-6-6 0 16,3 5 2-16,-3-5-3 0,6 5 0 16,-3 0-1-16,3 3 0 15,-3 3 0-15,3 2 0 16,-4 3 2-16,4 8 0 16,0 5 0-16,3 8 0 15,-3 5 0-15,0 3 0 16,0 8 0-16,0 0 0 15,0 5 0 1,0 8 0-16,-3 14 0 16,0 5 0-16,0-1-3 15,-3 1 2-15,6 10-1 0,-3 3 0 16,0 3 2-16,0-6 0 16,0 11 0-16,0 5 2 15,0 0-3-15,0-5 0 16,-3 10 1-16,3 0 0 0,-3-4 2 15,0 4 1-15,-3 8-4 16,3 1-1-16,0-6 1 16,0 0 2-16,0 3-2 15,3-6 0-15,0-5 1 16,0 3 0-16,0 0 0 16,3-6 0-16,0-5 0 15,0-8 0-15,-1 6 0 16,1-3 0-16,3-11 0 15,0-5 0-15,0-10 0 16,3-6 0-16,-3-3 0 16,-3-2 0-16,6-3 0 15,-3-5 0-15,0-8 0 16,0-2 2-16,0-9-1 16,0-5-1-16,-1-2 1 15,-2-6 1-15,0-3-1 0,-3-5-1 16,-3-2 1-16,0-3-1 15,0 0 0-15,0-3 2 16,0-5-1-16,6 6-1 16,-6-6 1-16,0 5-1 15,0-5-5-15,0 0 1 16,0 0-18-16,-6 0-6 0,6 0-91 16,-12-24-39-1,-5-13 81-15</inkml:trace>
  <inkml:trace contextRef="#ctx0" brushRef="#br0" timeOffset="2686.978">18101 6866 364 0,'-6'-11'134'0,"3"3"-104"0,3 3 16 0,0 2-1 15,3 1-12-15,0-1-2 16,-3 0-15-16,3 3-5 16,-3 0-7-16,6 3-3 0,0 2 0 15,3 6-4-15,0 2 0 16,0 5 4-16,3 4 1 0,-4 1-3 16,4 4-1-1,0 2 1-15,0 0 0 0,6 0 1 16,0 0 0-16,3 0 0 15,9-2 0 1,2-3 0-16,4-6 2 16,3-2 1-16,8-5 3 15,10-6 3-15,8 0 5 16,10-2-6-16,2-6 0 16,12-2-2-16,7 0 1 0,8-1-6 15,3-2-1-15,9 1 0 16,9 1 0-16,-3 1 0 15,9-3 0-15,9 5 0 16,-6 1 0-16,6-4 0 16,3 1 0-16,-4 2 0 0,4-2 2 15,3 3-1-15,-6 2-1 16,-6-3 1-16,3 0 1 16,3 3 1-16,18 0 3 15,-16-2-1-15,-8-1 0 16,-12 6-3-16,-14-3 1 15,-13 0 0-15,-6-3 1 16,-9 0-2-16,-5 3 1 16,-7 0-2-1,-5 0 2-15,-4 0-2 16,-5 0 2-16,-6 3-2 0,-7-3-1 16,-2 0 1-16,-3 0-1 15,-4-3 0-15,1 1 0 16,-6-1-5-16,-9 3 1 15,-6 0-71-15,-12 0-29 0,-12 8 52 16,-9 3 26-16</inkml:trace>
  <inkml:trace contextRef="#ctx0" brushRef="#br0" timeOffset="3902.239">19693 5442 436 0,'-9'-5'165'0,"9"10"-129"0,6 8-5 16,-3-5-10-16,0 8-6 15,3 8 3-15,3 5-7 0,0 11-4 16,3 2-4-16,3 6-5 0,0 2 1 16,-3 11 1-16,3 8 0 15,-1 10 0-15,1-2 2 31,0 7-1-31,0 14-1 0,0 6 1 16,0-1-1-16,0 8 0 16,0 5 0-16,-1 1 0 15,1-1 2-15,0 6-1 16,-3-3-1-16,-3-8 1 0,0-3-1 16,-3 1 0-16,0-6 0 15,-3 0 4-15,0-13 2 16,-3-2 4-16,0-6 1 15,-3 2-1-15,0-4-1 0,0-6-3 16,3-8 1-16,-3-5-2 16,0-8 2-16,3-6-4 15,0-4 0-15,0-4-1 16,0-2 1-16,3-2-2 16,0-4 2-16,3-1-2 15,0-4-1-15,0 0 3 16,0 1 0-16,3-1-1 15,3-4-2-15,-1-1 1 16,1-5 1 0,0-1-3-16,0-1 0 15,0-1 1-15,3 0 0 0,0-2 2 16,3 5 1-16,6-8-1 16,-1 5 1-16,4-5 0 0,3-3 1 15,3-2-2 1,8-1 1-16,10-2-2 15,5 0 2-15,1-2-2 16,6-4-1-16,2 1 1 0,6 0 1 16,7-3-3-16,5 3 0 15,0-1 1-15,1 1 2 16,2 0-1-16,6-1-1 16,1 1 1-16,-1 0-1 15,-6-1 0-15,1 1 2 16,2-3-1-16,3 0 2 15,0 0-2 1,-8 0 2-16,2-2-2 0,-3 2 2 16,-5 0-2-16,-4-3-1 15,-2 3 1-15,-10 3-1 16,-8-3-5-16,-10 3 1 16,-5 2-33-16,-12-2-13 15,0 2-79-15,-7 1-33 0,-2-6 84 16,0-3 40-16</inkml:trace>
  <inkml:trace contextRef="#ctx0" brushRef="#br0" timeOffset="5118.565">20705 5715 472 0,'-9'-16'178'0,"12"16"-138"0,3-3-5 0,0 3-12 16,0-5-10-1,0 5 5-15,0-3-12 16,0 3-4-16,3 0-1 15,0 3-1-15,0 2 0 0,0 1-3 0,0 4 2 16,0 3 1-16,0 1 0 16,-1 4 0-1,1 9 2-15,0 10-1 0,0 13-1 16,3 11 1-16,0 0-1 16,3 2 0-16,0 14 0 15,3 13 0 1,0 5 0-16,-1 5 0 0,1 14 0 15,3 8 0-15,-3 0 0 0,0 10 0 32,-3 8 0-32,3-5 0 0,-4 8 0 15,4 0 2-15,-3-6 3 16,3 6-2-16,-3-5 0 16,3-6-1-16,0-5 1 15,-6 3 0-15,2-6 1 0,-2-7-2 16,0-9 1-16,0 8-2 15,-3-7 2-15,0-1-2 16,-3-12 2-16,-3-1-2 16,0 0-1-16,-3 19 1 15,0-16-1-15,0-11 0 16,-3-10 2-16,0-14-1 16,3-4 2-16,-3-7 0 0,3-4 1 15,0-6 0 1,0-2 2-16,0-6-1 0,0-4 0 15,3-1-3 1,0-8 1-16,0-3-2 16,0 1 2-16,3-6-2 15,0-2-1-15,0-1 3 16,0-2 0-16,0 0 1 16,3 0 0-16,2-3-2 0,4 1 1 15,6-1-2-15,3-2 2 16,3-1-2-16,3 1 2 15,2 0-2-15,4-1-1 16,3 1 1-16,-4 2 1 16,4-5-3-16,6 0 0 0,5 3 3 15,7-1 1 1,2-2 1-16,7-2 0 0,-1-1 0 16,-2-2 0-16,5-3-5 15,7-3 1-15,-1 1 0 16,1-1 2-16,-7 1-1 15,-3-1-1 1,1 0-2-16,-1 1 1 16,-2-1 1-16,-4 1 2 15,-2 2-32-15,-15 2-12 16,-10 4-105-16,-17 2-46 0,-24 0 100 16,-14-3 47-16</inkml:trace>
  <inkml:trace contextRef="#ctx0" brushRef="#br0" timeOffset="10368.34">18908 8384 356 0,'-6'8'134'0,"3"-5"-104"0,3-1 12 15,0-2-2-15,0 0-7 0,0 0 3 16,-3 0-11-16,0 0-3 16,0-2-13-16,3-6 3 0,-3 0 2 15,0-3 1-15,-3-4 1 16,3-7-2-16,-3-4-1 15,0-6-1-15,0-2 0 16,-3-6-2-16,3-2 1 16,0-1-4-16,0-2 1 15,0-5-3-15,3-5 0 16,-3-9-3-16,3-5 1 16,0 3-2-16,3-8 2 15,-3-3-2-15,3-5-1 16,0 0 1-16,0 6 1 15,0-1-1 1,-3 0-1-16,0 0 3 16,0-2 0-16,-5 2-4 0,2 6 1 15,-3 5 0-15,0 2 0 16,0 3 0-16,0 3 2 16,-3 0-1-16,0 5-1 15,0 3 1-15,3 5 1 0,0 5-1 16,0 6 2-16,0 5-2 15,3-3 2-15,0 11-4 16,1 2 0-16,-1 3 1 16,3 3 0-16,0 3-3 15,0-1 2-15,0 3 1 16,3 3 0-16,-3-1 0 16,3 1 0-16,-3 5-3 15,0 0 2-15,0 3-1 0,-3 5 0 31,0 2 0-31,-3 6 0 0,-3 3 0 0,0 5-2 16,-3 5 0 0,3 5 3-16,-3-2 0 15,4-1 1-15,-4 4 0 16,3-3 0-16,0-1 0 16,0-2 0-16,0 1 0 0,0-7 0 15,3-1 0-15,0-7 0 16,0-1 0-16,3-1 0 15,3-5 2-15,0 0 1 16,3-3-1-16,0-5 1 16,3-3-2-16,3-2 2 0,0-3-2 15,0-5 2-15,0-6-2 16,3 1 2-16,3-3 0 16,0-6 1-16,0-2-5 15,3-3 1-15,0-2 2 16,3 0 1-16,-4 2-1 15,1 3-2-15,-3 2 1 16,-3 4-1 0,0 4-3-16,-3 3 0 15,0 3-1-15,0 2 3 0,-3 3-2 16,0 3 1-16,0 0 2 16,0 0 0-16,3 2 0 15,0 0 2-15,3 1-1 16,0-1-1-16,-1 3 1 15,4 0-1-15,0 3 0 0,3-1 2 16,0 4-1-16,0-1-1 16,0 3 1-16,0 2-1 15,-3 1 0-15,3 5 0 16,-1 2 11-16,1 3 7 16,-6 3-9-16,3-3-5 15,-3 1-2-15,3-4-2 16,-3 1 0-16,0-3 0 0,0-3 2 31,0 0 1-31,-3-5-4 16,0 0 1-16,0-3-11 0,-1 0-5 15,1-2-45-15,0-3-18 16,0-8 41-16,-3-10 19 16</inkml:trace>
  <inkml:trace contextRef="#ctx0" brushRef="#br0" timeOffset="13947.023">20589 9199 348 0,'15'19'132'0,"-12"-14"-103"0,0-5 3 16,-3 0-4-16,6 0-10 15,0 0 1-15,0-3 5 16,3 1 2-16,-3-4-13 15,0 1 1-15,0-3 0 0,3-2 6 16,-3-6 2-16,-1-5-3 0,1-6-1 16,0-7-6-16,-3-6 0 15,0 0-5-15,-3-7 1 16,0-4-3-16,-3-4 0 16,0-6-1-16,-3-5 2 15,-2 0-1-15,5-8 2 16,0-6-2-1,0-7 0-15,0-3-3 0,3 0 1 16,0-5-2 0,0-6 2-16,-3 1-2 15,0 4-1-15,0 4 1 16,-3-3 1-16,-3-1-1 0,0 4 2 16,-3 7-4-16,0 3 0 15,3 0 1-15,0 3 2 16,0-3-3-16,0 5 0 15,0 6 1-15,0 4 2 16,1 4-1-16,-1 7 2 0,0 3-2 16,0 6-1-16,0 2 1 15,0 5 1-15,0 3 1 16,0 5 1-16,0 6-2 16,0 5-2-16,0 2 1 15,-3 9-1-15,0 4-3 16,-2 12 2-16,-4 7-1 15,-3 11-2-15,-3 5 0 16,0 8 3-16,3 0-2 16,-2 3 1-16,-1-3 2 0,0 0 0 15,3-3 0 1,3-2 2-16,3-3-3 16,4-8 0-16,-1-2 3 15,3-4 1-15,6-7-1 16,3-5 1-16,3-8-2 0,3-6 2 15,6-10-2 1,2 0 2-16,1-6-4 16,3-4 0-16,0-6 3 0,-3-3 1 15,3-2-1-15,-3-3-2 16,0 0 1-16,-1 2-1 16,1 4 0-16,0 4 2 0,0 6-1 15,-3 0 2 1,0 8 0-16,-3 5 1 0,0 3 0 15,-3 2 0-15,0 6-2 32,0 2-2-32,0 3 1 0,-1 5-1 15,1 3 4-15,0 3 5 16,0 2-10-16,0 0-3 16,0 3-1-16,0 0 3 15,0 3 1-15,3-3 3 0,0-1-1 16,0 1-1-16,0-2-6 15,3-1-1-15,0 0-48 16,3-2-18-16,-1-3 39 16,-2-8 19-16</inkml:trace>
  <inkml:trace contextRef="#ctx0" brushRef="#br0" timeOffset="15252.531">22107 10652 472 0,'-6'-3'178'0,"12"0"-138"0,-3-10 6 0,3 8-5 0,-3-8-16 16,3-6 0-16,-3-10-8 15,0-11 0-15,3-10-10 16,0-8-2-16,0-8 1 0,-3-11-1 16,0-16 2-16,-3-5-4 15,0-10 0-15,0-14-1 16,0-7-2 0,-3-6 1-16,0-13-1 15,0 5 0-15,0 2 0 16,0-9 0-16,0 9 0 0,0 4 0 15,-3-6 2-15,0 8-1 16,0 3 2-16,0-1-4 16,0-4 0-16,-3 10 1 15,0 0 0-15,3-3 0 16,-3 9 0-16,3 7 0 0,0 8 0 16,1 0 0-16,-1 6 0 15,0 7 0-15,0 11 0 16,0 8 0-16,0 5 2 15,-3 6-1-15,0 7-1 16,0 6 1-16,-3 5 1 16,0 5-3-16,0 8 0 15,-3 6 1 1,-2 5 0-16,-7 5-3 16,0 11 2-16,-6 13-4 0,0 10 1 15,1 9 0-15,-1 10 2 16,0 2 1-16,3 6 3 15,0 0-3-15,4 3 0 16,2-6 1-16,6-2 0 0,3-3 0 16,3-8 0-16,3-8 0 15,3-5 0 1,3-5 2-16,6-6 1 0,6-10-1 16,0-11-2-16,3-8 1 15,3-8 1-15,0-5-1 16,-1-5 2-16,4-1-2 15,0-2-1-15,0-5 1 16,0-3 1 0,0-2-1-16,-1 4 2 15,1 4-2-15,-3 7-1 0,-3 8 3 16,0 6 2-16,-3 7-2 16,-3 9-2-16,0 2 0 15,3 8-1-15,-1 8 0 16,7 8 0-16,0 8 0 15,0 7 2-15,3 1-3 0,3 0 0 16,-3-3 1-16,2 0 0 16,1-3 0-16,-3 1 0 15,0-6-5-15,0 0 1 16,-6 0-106-16,-7 3-46 16,-8 3 79-16,-11-6 40 15</inkml:trace>
  <inkml:trace contextRef="#ctx0" brushRef="#br0" timeOffset="16433.191">18393 10795 472 0,'6'-3'176'0,"6"3"-137"0,2-3 4 0,-5 3-8 16,3-2-17-16,3-1 0 15,6-2-11-15,6-1-4 16,8 1-2-16,7 0-1 0,6 2 0 15,8 3 0-15,1-3 2 0,5 1-1 16,4-1-1-16,14 1 3 16,4 2 2-16,2 0-2 15,6-3 0 1,12 3 1-16,6 3 0 16,1-3 2-16,11 0 3 15,3 2 0-15,0 1 0 16,6-1-3-16,5 4 1 0,-2-1-4 15,3-2 0-15,3 2 1 16,-3 3 0-16,-6-5 0 16,3 2 2-1,0 0-1-15,-3 0 2 0,-6-2-6 16,0 0-1-16,-3-1 0 16,-9 1 0-16,-12 0-3 15,9-3 0-15,-9 0 2 0,-5 2 0 16,-13 1-2-16,-9 0 2 15,-11-3 14-15,-1 2 6 16,-11-2-25-16,-6 0-11 16,-1 0 24-1,-2 0 13-15,-12-2-8 16,-1492 2-6-16,2962-3-22 16,-1488 0-10-16,-3 1 16 15,-6-4 9-15,0-2-22 0,-3 1-11 16,-3-1-43-16,0-3-18 15,0-2 50-15,3-3 25 16</inkml:trace>
  <inkml:trace contextRef="#ctx0" brushRef="#br0" timeOffset="16885.275">22649 10496 412 0,'-24'-6'154'0,"21"6"-120"0,-6 0 12 16,6 3-2 0,0-3-13-16,-3 3 2 15,0-3-15-15,0 2-3 16,3 1-9-16,0-1-4 0,0 1-1 16,3 2 3-16,0 1 5 0,3-1 1 15,3 3 4-15,3 0-1 16,6 0 2-16,3 2-2 15,3 4 0-15,3-1-3 16,8 0-1-16,1 0 1 16,0 3 1-16,0 0-10 0,-1 0-5 15,-2 0 10-15,-3 0 6 16,-3 2-4-16,-4-2-2 16,1 3 1-16,-6-1 0 15,-3 1-1-15,-3-1-1 16,-6 1-1-16,3-3 2 15,-6-1-1-15,-6 1 0 16,-6 3-3-16,-6-1 1 16,-12 1-4-1,-11 2-2-15,-13-2-27 0,-8 4-10 16,-25 6-75-16,-17 6-30 16,-6 5 79-16,-39-1 39 15</inkml:trace>
  <inkml:trace contextRef="#ctx0" brushRef="#br0" timeOffset="26084.178">13979 9842 248 0,'-6'3'93'0,"0"-1"-72"0,3 1 22 0,3-3 8 16,0 0-14-16,0 0-3 15,0 0-7-15,6 0-2 0,3 0-14 16,3 0 0-16,3-3 0 0,5 1-2 15,4-1 0-15,0 0-1 16,6-2 2-16,-3 2-3 16,2-2-2-16,-2 0-2 15,0 2 0-15,-3 1 0 16,-3-1 1-16,-4 3 0 16,-2 0 2-16,-3 0 1 15,0 3 3-15,-3 5-3 16,0 2 1-16,-3 9-5 15,0 7 0-15,-3 8-1 16,0 9 1-16,0 4-2 16,0 6 2-16,0-2-2 0,0-1-1 31,0 3 1-31,0 0-1 0,3 0 0 16,0-3 0-16,0-2 2 15,-1-1 3-15,1-2 2 16,0-5 1-16,0-3-2 15,-3-3-1-15,0-2 1 16,0-3 1-16,0-2 3 0,-3-1 1 16,0-5 1-16,0-2 2 15,0-3 2-15,0-3 2 16,0 0-1-16,0-2 1 16,0-3-7-16,0-1-2 15,0-1-7-15,-3-1-4 0,-3-2 14 16,-6-1 6-16,-11 1-11 15,-10 2-3-15,-15 9-32 16,-11 7-14-16,-10 13-128 16,-17 3-58-16</inkml:trace>
  <inkml:trace contextRef="#ctx0" brushRef="#br0" timeOffset="29757.065">11824 11522 440 0,'12'27'165'0,"-21"-30"-129"0,0 3-9 0,9 0-13 16,0 0-55-16,3 3-19 16,6-1 30-16</inkml:trace>
  <inkml:trace contextRef="#ctx0" brushRef="#br0" timeOffset="32915.377">6392 11496 156 0,'-12'-14'60'0,"12"14"-47"0,-3-8 13 15,3 6 3-15,0-3-11 16,0-3-2-16,0 2-5 16,-3-2 0-16,0 0-6 15,0 3 1-15,0-3 4 0,0 3 7 16,0 0 4-16,-3 2-8 0,1 0-3 16,-1 3-4-16,0 6-1 15,-3 2-6-15,3 5 1 16,-3 3 0-16,3 5 0 15,0 0-3-15,0 3 0 16,0 2-3-16,3 6-1 16,3 2-1-16,6 1 2 15,6-1 4-15,6 3 1 16,6-5-2 0,5 0 2-16,7-3 1 15,6-3 0-15,2 3-3 16,4-5 0-16,3-3 2 15,-1-5 0-15</inkml:trace>
  <inkml:trace contextRef="#ctx0" brushRef="#br0" timeOffset="33134.79">8104 11541 408 0,'-3'-6'154'0,"0"1"-120"0,0 5 6 0,3 0-4 16</inkml:trace>
  <inkml:trace contextRef="#ctx0" brushRef="#br0" timeOffset="33284.39">8101 11535 704 0,'9'8'17'0,"-1"3"-9"16,4 5-1-16,0 5-1 0,-3 5-5 0,0 9 0 15,-3 7-3-15,-6 0-2 16,-3 3 3-16,-9-2 0 16,-6 2-10-16,-5 0-5 15,-7 0-96-15,-15 0-40 16,-8-8 75-16,-1-14 39 15</inkml:trace>
  <inkml:trace contextRef="#ctx0" brushRef="#br0" timeOffset="35749.886">17649 11136 384 0,'-6'5'143'0,"6"-5"-112"0,0 0 14 0,0 0-2 15,0 0-12-15,0 0-1 16,3 5-10-16,0-2-5 15,6 5-8-15,-4 0-1 0,7 8 1 16,-3-3 1-16,6 11 2 16,-3-3 4-16,0 5 1 15,0-2 0-15,-3 3 1 16,-3-3 3-16,-6-1 2 0,0-2-7 16,-6 6-1-16,0-9-12 15,-9 4-3-15,3-6 18 16,-9-1 11-1,3-1-13-15,-2-4-5 0,2 1-6 16,-3-6-3-16,3 0-4 16,-6-5-2-16,3 0-33 15,-2-10-11-15,5 2-65 16,-3-19-29-16,6 6 76 16,0-16 35-16</inkml:trace>
  <inkml:trace contextRef="#ctx0" brushRef="#br0" timeOffset="35968.373">17556 10916 584 0,'-12'8'220'0,"12"-8"-172"0,-6 5 3 0,6-5-13 15,-3 3-22 1,3 0-2-16,-3-1-10 15,1-2-3-15,-1 0-1 16,0 0-22-16,3 0-8 0,0 0-75 0,3-8-34 16,-3 1 72-16,5-9 34 15</inkml:trace>
  <inkml:trace contextRef="#ctx0" brushRef="#br0" timeOffset="36923.822">19193 8138 448 0,'-3'-5'167'0,"3"5"-129"0,0-8 21 0,0 8 2 16,0 0-15-16,0 0-2 15,0 0-17-15,0 0-6 0,3 0-12 16,-3 0 3-16,0 0 1 0,0 0-4 15,3 5-1-15,0 1-2 16,0 7-1-16,0 0-3 16,0 11 1-16,0-8-2 15,0 8-1-15,0-3 1 16,-3 5-1-16,0-5-7 16,0 3 0-16,0-5-32 15,0-1-12 1,0-2-82-16,0-3-36 15,0-2 85-15,0-14 44 0</inkml:trace>
  <inkml:trace contextRef="#ctx0" brushRef="#br0" timeOffset="37128.274">19253 7826 496 0,'-24'13'187'0,"24"-13"-146"0,-18 8 15 0,18-5-1 16,-6 2-24-16,3-2-5 15,-3 2-15-15,3-2-7 16,0 2-3-16,0-2-45 0,3-1-18 16,0 1 31-1,0-14 18-15</inkml:trace>
  <inkml:trace contextRef="#ctx0" brushRef="#br0" timeOffset="47646.143">2207 9350 376 0,'0'-8'143'0,"-2"11"-112"0,-1-9 25 0,3 6 5 16,0 0-8-16,0 0 2 15,-3 0-18-15,0 0-8 16,0 0-16-16,3 0 5 0,-9 0 4 16,3 0-11-16,-6 0-4 15,-3 0 9-15,6 0 6 16,-6 0-9-16,0 3-2 15,-3 0-5-15,-5 2 1 16,-4 0-4-16,-6 8 0 16,0-2-1-1,-5 13 1-15,2-3-2 0,-6 11 2 16,10-8-2-16,-7 7-1 16,9-4 1-16,-6 10-1 15,7-11 0-15,-1 9 0 0,9-6 0 16,-6 8 0-16,6-8-3 15,3 8 2-15,4-5 1 16,5-1 0-16,-3-7-3 16,3 0 2-16,3-5-10 15,3-4-5-15,0-1-34 16,3-6-13-16,0-3-64 16,0-5-28-1,0 0 81-15,-6-3 38 16</inkml:trace>
  <inkml:trace contextRef="#ctx0" brushRef="#br0" timeOffset="48912.858">1133 10297 376 0,'-3'-5'140'0,"3"5"-109"0,-6-5 31 16,6 5 6-16,0 0-15 15,0 0-4-15,0 2-14 16,0 3-5-16,0-5-17 16,0 0-1-16,0 6 1 0,0-1-3 15,6 11 2-15,-6-3-5 16,3 11 1-16,3-6-7 15,-6 9-1-15,3-3-2 16,0 2 0-16,0 1 0 16,0 2-2-16,0-5 16 15,3 2 6-15,-6-2-8 16,3-3-3-16,-3-2-5 16,0-4 1-16,0-1-2 15,0-4 2-15,0-2 0 0,0-8 1 16,0 0 0-16,6-2 0 15,-6-1-2-15,0-8 1 16,0 1-2-16,3-6-1 16,0 3 1-16,3-6 1 15,-6 3-1-15,9-8-1 16,-9 3 1-16,6-8-1 16,0 5 0-16,2-7 0 15,1 7 0 1,-3 0 0-16,0 3 0 0,3 2 2 15,0 3-3-15,3 6 0 16,-3-1 1-16,3 9 2 16,-3-1-1-16,3 8 2 15,0 1 0-15,5 7 1 16,-2-3 0-16,3 9 0 0,0-3 0 16,-6 2 0-16,0-2-2 15,3 0-2 1,-3 0 1-16,-3 2-1 0,0-4 0 15,-4-1 0-15,1 0 0 16,0 0 0-16,-3-2 0 16,-3 2 0-16,0-2 0 15,0-1 0-15,0 1 0 0,0-1 0 16,0 1-7-16,0-3-3 16,0 0-41-1,0 5-16-15,0-2-94 16,0 7-38-16,-6 6 103 15,3-11 50-15</inkml:trace>
  <inkml:trace contextRef="#ctx0" brushRef="#br0" timeOffset="55318.738">3050 11676 384 0,'-6'-11'143'0,"6"11"-112"0,-9-8 30 0,9 8 6 16,-3-3-17-16,0-2-2 15,-3-6-14-15,0 4-6 16,-3-4-16-16,3 3 1 0,-6-3 1 15,3 4 4-15,-9-1 1 16,4 0-15-16,-10 2-6 16,6 4-3-16,-12 2 1 15,6 0 2-15,-8 8 1 16,-1 0 1-16,-3 13 0 16,6-3 8-16,-5 14 7 15,5-6-18 1,-6 12-7-16,6-9 4 15,-5 16 2-15,5-8 4 16,-6 26 2-16,12-15-3 0,-8 18 0 16,8-13 1-16,0 5 0 15,3-13 0-15,3 3 0 16,3-9 0-16,1-2 0 16,2-2-3-16,3-9 2 0,6-2 5 15,-3-5 2-15,0-4-18 16,6-1-6-16,0-4-69 15,6-5-28-15,0 1 59 16,-6-6 28-16</inkml:trace>
  <inkml:trace contextRef="#ctx0" brushRef="#br0" timeOffset="56437.364">1716 12856 324 0,'-9'-16'123'0,"9"16"-95"0,-5 0 36 0,5 0 9 15,-3 2-6-15,3-2 0 16,-3 0-24-16,3 0-11 0,0 3-19 16,0 0 0-16,0 5 1 0,0-3-3 15,0 8 1 1,0-2-3-16,0 15 0 0,3-5-3 16,0 16 1-16,2-8-2 15,-2 11 0-15,3-8-6 16,-3 2 1-16,0-5-2 15,3 3 0-15,-3-5 2 16,3-4 0-16,-6-2-3 16,3-5 2-16,3-2-1 15,-6-4 0-15,3-2 0 16,-3-5 0-16,0-1 15 16,0-7 6-16,0 2-9 0,3-7-3 31,3-11-23-31,-6 2-7 0,3 1 12 0,3-9 5 15,0 3 20-15,3-7 11 16,-3 4-31-16,6-2-11 16,-3 5 22-1,6-2 14-15,-1 5-8 16,-2 2-5-16,0 3-4 0,3 3-2 16,-3 2 0-16,9 6 0 15,-9 0 0-15,6 10 2 16,-3-2-1-16,-1 10 2 15,-2-2 0-15,3 7 3 16,0-2-1-16,-6 8 0 0,0-6-1 16,3 9 0-16,-6-6-2 15,3 3 1-15,-3-3-2 16,3 0 2-16,-6-2-2 16,0-1-1-16,0-2 1 15,-1 3-1 1,1-6-7-16,3-3-3 15,-6 1-49-15,3-6-22 16,6-5 40-16,0-5 20 16</inkml:trace>
  <inkml:trace contextRef="#ctx0" brushRef="#br0" timeOffset="71658.405">4035 12755 376 0,'0'-5'140'0,"0"5"-109"0,0-11 27 15,0 6 3-15,0 0-13 16,0-1-4-16,0-4-5 16,0 2-2-16,0-3-20 15,0 1 3-15,-3-1 1 0,0 0-9 16,0 3-4-16,0 1 8 16,-6 1 6-16,3 4-7 15,-6 2-3-15,3 0-5 16,-3 5-2-16,1 0-3 15,-4 8 1-15,0-2-4 16,-6 10 0-16,3-2 1 16,-9 12 0-16,0-4 0 0,-5 18 2 15,5-8-1-15,-6 21-1 32,6-10 1-32,-2 10-1 0,5-10 0 0,0 7 2 15,6-10-1 1,0 13 2-16,9-13-2 15,-5 6 2-15,5-9-4 0,3 0 0 16,3-7 1-16,0-4 0 16,0-4 0-16,3-6 0 15,0-3-3-15,0-2 2 16,0-2-4-16,0-6-1 16,0 2-35-16,0-2-13 15,3-5-91-15,-3-3-41 0,0 0 90 16,0-6 43-16</inkml:trace>
  <inkml:trace contextRef="#ctx0" brushRef="#br0" timeOffset="72813.14">3115 14186 340 0,'-3'-2'126'0,"3"-1"-98"0,-3 0 39 0,3 3 9 16,0 0-14-16,0 0-1 16,0 0-20-16,0 0-7 15,0 0-20-15,0 0 2 0,3 3 2 16,-3-3-6-16,3 8-2 16,0-3-3-16,3 8-2 15,-6-2-3-15,6 8-2 16,0-4 1-16,0 17-1 15,3 13-3-15,-3-10 2 0,0-6 1 16,0 2 0 0,0-4-3-16,-6 2 2 15,3 5 1-15,0-12 0 16,0-4 0-16,0-5 0 16,0 1 0-16,0-7 0 15,0 1-3-15,0-2 2 0,0-4 1 16,3-10 0-16,-3 6 11 15,5-11 7 1,-2-1-9-16,3-12-5 0,0 2-2 16,3-10 0-16,0 5-14 15,3-3-5-15,-3 5 20 16,3-2 11-16,-3 5-6 0,3 3-4 16,-4 3-2-16,1 2 0 15,0 3-1-15,0 2 2 16,-3 3 0-16,3 5 1 15,-3 1 0 1,3 7 0-16,-3 0 0 16,3 17 0-16,-3-7 0 15,-1 20 2-15,1-6-3 16,0 11 0-16,-3-9-1 16,0 6 1-16,0-5-2 0,0 3-1 15,0 10-2-15,0-14 1 16,-3-7-34-16,3 0-17 15,0 5-163-15,3-8-70 16,0-5 145-16</inkml:trace>
  <inkml:trace contextRef="#ctx0" brushRef="#br0" timeOffset="87424.725">5606 13472 308 0,'-6'8'115'0,"4"-5"-89"0,-1-9 30 16,3 6 6-16,0 0-6 16,0 0 2-16,-3 3-13 15,3 0-6-15,-3-3-21 16,0 0 2-16,-3 5 3 0,0-3-3 15,-3 9-2-15,3-3-6 16,-6 11 0-16,3-4-5 0,-6 9 1 16,3-3 4-16,-3 16 4 15,3-5-17-15,1 37-6 16,2-16 3-16,0 18 3 16,3-12 2-1,3 20-1-15,3 27 1 16,3-24-1-16,0-19 0 15,9 9 0-15,-3-17 0 0,8 6 2 16,-2-13-1-16,6 5 2 16,-3-11-4-16,6 6-2 15,-6-11 2-15,2-3 0 16,-2-5 1-16,-3-2 2 16,0-6-3-16,-3-5 0 0,6-1-39 15,-6-7-18-15,-3 0-45 16,0-5-18-1,0 0 64-15,2-3 30 16</inkml:trace>
  <inkml:trace contextRef="#ctx0" brushRef="#br0" timeOffset="88163.357">5928 15369 124 0,'3'-21'49'0,"-3"13"-38"0,3-8 6 16,0 11-1-1,0-1-5-15,0 1 1 16,3-5 8-16,-3 2 7 16,3-6-14-16,0-4 17 0,0 5 7 0,-1 2 9 15,1-2 7-15,0 0 2 16,0-1 3-16,0 1-1 16,-3 5-1-16,0 0-8 15,0 3-3-15,0 0-8 16,0 5-2-16,0 0-12 15,0 8-1 1,0-3-11-16,3 16-2 0,-3-2-7 16,3 12-4-1,0-4-2-15,0 10 0 16,0-5 14-16,0 13 7 0,0-8-8 16,0 15-5-16,-3-9-2 15,3 18 0-15,0-14-1 16,-3 9 2-16,0-11-2 15,3 5-1-15,-4-10 1 16,1-1-1-16,0-1 0 0,0-7 2 16,-3-4-1-16,0-6-1 15,0 8-2-15,0-18-1 16,0 2-14-16,0-3-4 16,0-7-46-16,0-3-19 0,3 0-106 15,0-5-43-15,0-3 122 16,3-5 59-16</inkml:trace>
  <inkml:trace contextRef="#ctx0" brushRef="#br0" timeOffset="89141.722">6395 15948 248 0,'9'14'93'0,"-6"-12"-72"0,0 4 40 0,-3-6 15 16,0 2-4-16,0-2 0 15,0 5-14-15,0-5-6 16,0 0-29-16,0 0 6 0,0 0 2 15,0 0-5-15,-3-5-3 16,0 0-7-16,3 0-2 16,0 2-13-16,-3-8-3 15,0 3-4 1,0-10 1-16,-3-9 23 16,3 1 9-16,0 5-12 15,3-16-6-15,0 10-6 0,0-10 0 16,0-8-2-16,3 14 2 15,0 1-4-15,3 4 0 16,0 2 1-16,3-2 2 16,-3 5-3-16,6-3 0 0,-3 3 1 15,3 2 0-15,-3 3 0 16,6 3 0-16,-4 2 0 16,4 3 2-16,-3 1-1 15,3 4 2-15,-3 0-4 47,0 9 0-47,0-1 1 0,0 3 0 0,-3 0 0 0,0 8 0 0,-3-3 0 16,-1 5 0-16,-2-2 0 15,-3 5 0 1,0 0-3-16,-3 3 0 0,1-5 2 16,-7 2 0-16,3-2 1 15,-6-1 0-15,3-2 0 16,-3 0 0-16,-6 2 0 15,6-7 0-15,3-3 0 16,0-3 0-16,0 0 0 0,3-5 0 16,0 0 0-16,3 0 2 15,0 0-1-15,1-5 2 16,2 5-2-16,2-5-1 16,1 0 1-16,3 2 1 15,0 0-1-15,3 3 2 0,0 0-2 16,3 3 2-1,-3 0 0-15,3 2 1 0,-3 0-2 16,3 6-2-16,0-3 1 16,0 5-1-1,2 8 2-15,-2-5 1 16,0-3-1-16,0 3 1 16,-3-3-2-16,3 0-1 15,0 9 1-15,-3-9-1 16,0-3 0-16,0 1 0 0,-3 0 0 15,0-1 0-15,3 3-3 16,-3-5 2-16,-3-2-6 16,-1-1-3-16,1 3-14 15,0-3-5-15,0 0-25 16,0-2-10-16,0 0-37 0,3-3-13 16,0-11 60-16,0 3 29 15</inkml:trace>
  <inkml:trace contextRef="#ctx0" brushRef="#br0" timeOffset="89613.464">6970 15443 340 0,'3'0'129'0,"-3"0"-100"0,3 0 37 16,-3 0 13-16,0 0-13 16,0 0-2-16,0 0-14 15,0 0-6-15,3 3-25 16,-1-3-7-16,1 8-4 0,0-6 13 15,-3 6 6-15,0-3-11 16,0 9-4-16,0 10-6 16,3-1 1-1,-3-2-2-15,3 17 0 16,0-7-3-16,6 17-2 0,-6-8 1 16,0 13 1-16,0-11-1 15,0 11 2-15,0-8-2 16,0 10-1-16,0-7 1 15,0 2-1-15,0-7 0 16,0-4 0-16,0 6-3 0,0-10 0 16,-3-9-7-16,3-7-4 15,0-6-50-15,0-5-22 16,0-6 44-16,-6-10 23 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44:39.384"/>
    </inkml:context>
    <inkml:brush xml:id="br0">
      <inkml:brushProperty name="width" value="0.05292" units="cm"/>
      <inkml:brushProperty name="height" value="0.05292" units="cm"/>
    </inkml:brush>
  </inkml:definitions>
  <inkml:trace contextRef="#ctx0" brushRef="#br0">10121 11316 260 0,'-8'-16'96'0,"8"16"-75"0,-9-19 43 15,9 17 13-15,-3-6-8 16,-3-8-4-16,0 5-14 15,3 1-5-15,-3-1-26 16,0 1 6-16,-3-1 4 0,-3 0-3 16,3 6 1-16,0 2-11 15,-3 11-3-15,3-2-8 16,-3 20-4-16,4-5-1 0,-1 22-1 16,3-9-3-16,3 19 2 15,0-5-1-15,6 28 0 16,0-15 2-1,9 13 0-15,-4-16 0 16,10 11 2-16,-3-13-1 0,12 10 2 16,-6-13-2-16,9 0 2 15,-7-11-2-15,10-5-1 16,-9-8-2 0,9-8 1-16,8-7-4 0,-8-14 1 15,-6 0 13-15,12-14 8 16,-7 4-8-16,7-14-2 15,-9 3-5-15,5-11 1 0,-8 6-4 16,0-19 0-16,-6 8 1 16,0-14 2-16,-3 9 1 15,-7-8 1 1,-2 7-2-16,-6-7-2 16,0 10 3-16,-12-10 0 15,3 10 1-15,-11-15 2 16,2 10-3-16,-12-8 0 0,3 8-1 15,-9 3 1-15,7 7 0 16,-7 1 3-16,6 5-3 16,-3 5 0-16,7 3-1 15,-7 5-2-15,3 3 1 16,-6 5 1-16,6 3-1 16,-5 5-1-16,5 0 1 15,-3 7-1-15,3-1-5 0,4 12-1 16,2-5-22-1,3 14-8-15,3-6-42 0,9 11-15 16,3-6 49 0,9 1 23-16</inkml:trace>
  <inkml:trace contextRef="#ctx0" brushRef="#br0" timeOffset="449.741">10797 10763 412 0,'-9'-13'154'0,"9"13"-120"0,-3-8 28 15,3 8 3 1,0-3-13-16,0-2-1 0,0 2-14 15,0 0-5 1,-3 3-18-16,0 0-11 0,0 6-5 16,0-1 16-16,-3 16 8 15,3-2-9-15,-3 20-4 16,0-4-6-16,1 23 0 0,2-8-2 16,0 37 2-16,0-18-2 15,3 34-1-15,0-21 1 16,3 35-1-16,0-27 0 15,8 13 0-15,-2-24 0 16,12 19 0-16,-3-18 0 0,15 2 0 16,-9-19 0-16,11-2 0 15,-5-13-3-15,9-11 0 16,-9-8-27-16,2-8-10 16,-5-5-99-16,6-11-44 15,8-8 95-15,-5-4 44 16</inkml:trace>
  <inkml:trace contextRef="#ctx0" brushRef="#br0" timeOffset="1446.77">11434 11347 480 0,'-6'-7'181'0,"6"7"-141"0,-3-6 25 16,3 6-1-16,0 0-25 15,0 0-7 1,0 0-6-16,0 0-2 16,3 8-13-16,-3-3-2 0,6 11-2 0,0-2-1 15,3 12-1 1,-3-5-3-16,3 14 1 16,0-6-2-16,0 18 2 0,0-7-4 15,0 10 0-15,-4-10 3 16,1 0 3-16,0-9-2 15,0-2 0-15,-3-2-3 16,3-6-1-16,-3-5 1 16,0-5 2-16,0-1-1 0,0-18 2 15,0 6-2-15,0-25-1 16,0 6 1-16,3-16-1 16,-3 8 0-16,3-14 0 15,0 9 0-15,0-3 0 16,0 5 0-16,3-2 0 15,-3 7 0-15,3 1 0 16,0 5 2-16,2 2 1 16,-2 3-4-16,6 8 1 15,-3 3 0 1,6 8 2-16,-3-1-1 0,9 12-1 16,-6-4 1-16,2 9-1 15,-5-3 0-15,3 15 0 0,-3-4 0 16,-3 18 0-16,-3-8 0 15,-3 8 0 1,0-8 0-16,-6 0 0 16,0-5 0-16,0-3 0 0,0-3 0 15,0-2 0-15,0-5-18 16,0-6-5-16,0-3-53 16,0-10-23-16,0 0 52 15,0-15 26-15</inkml:trace>
  <inkml:trace contextRef="#ctx0" brushRef="#br0" timeOffset="1950.423">11761 11091 476 0,'-14'-5'178'0,"14"5"-138"0,-3-3 26 0,3 3 1 16,0 0-28-16,0 0-10 15,6-3 2-15,-1 1 2 16,7-1-17-16,-3 0-5 0,9 3 0 0,-3 0-5 16,6 0-1-16,-3 0-2 15,3 6 0-15,-4-1-2 16,1 3 2-16,-3 0-2 15,-3 8 2-15,-3-3-2 16,-3 8-1-16,-3-5 1 16,-3 8-1-16,0-6 0 15,-3 3 0 1,0-2 0-16,0-3 0 16,0-3 0-16,0 0 0 0,0-2 0 15,6-3 0-15,-3-3 0 16,6 0 0-16,0-2 0 15,6 0 0-15,-3-1 0 16,6-2 0-16,-3 0 0 16,5 0 0-16,-2 0 0 0,3 0 0 15,-3 0 0-15,3 0 0 16,-3 0-9-16,3 0-2 16,-3 0-117-16,-1 0-52 15,4 0 100-15</inkml:trace>
  <inkml:trace contextRef="#ctx0" brushRef="#br0" timeOffset="4407.87">12747 10884 452 0,'-3'-2'167'0,"3"2"-129"0,-3 0 17 0,3 0 1 16,0 0-23-16,0 0-4 16,3 5-11-16,0 0-3 15,3 11-9-15,-3-2 3 0,5 12 3 16,1-5-2-16,3 16 2 15,-3-5-7-15,6 29-1 16,-3-11-4-16,0 16-3 16,-3-13-1-16,3 29 0 15,-3-16 18-15,0 16 8 16,-3-16-9 0,0 3-2-16,-1-13-5 15,1 2-1-15,-3-10-3 0,0-3 1 16,0-6 0-16,0-7 1 15,-3-6-7-15,0-4-2 16,0-4-27-16,0-7-9 16,0-1-43-16,-3-12-19 0,0-1 55 15,-6-16 24-15</inkml:trace>
  <inkml:trace contextRef="#ctx0" brushRef="#br0" timeOffset="5264.805">13151 11797 320 0,'-3'21'121'0,"3"-21"-95"0,-3 19 44 0,3-16 13 15,0 5-18 1,0-3-3-16,0 0-20 0,0 0-6 16,0-2-21-16,0 0 0 0,0-3 1 15,0 0-2-15,0-6 2 16,0 1-9-16,0-13-2 0,0 4 8 15,-3-17 6-15,3 4-8 16,-3-13-1-16,0 9-6 16,1-9-1-16,-1 6-1 15,0-6 1 1,0 8 0-16,0-13 1 16,3 8-2-16,0-5-2 15,0 5 3-15,0-3 2 16,0 11-2-16,0 3-2 0,0 2 0 15,3 5-1-15,0 3 0 16,0 3 2-16,0 3-1 16,2 7-1-16,1 0 1 15,9 19 1-15,-3-3-1 16,9 19-1-16,-3-5 1 0,6 12-1 16,-6-7 0-16,8 13 0 15,-2-8 0 1,0 16 0-16,-6-11 0 0,3 6 0 15,-6-11 0-15,2 0 0 16,-2-5 0-16,0-6 0 16,-3-5 0-1,0-5 2-15,-3-3-1 16,0-7 2-16,-3-1 0 16,0-18 1-16,0 2-2 15,0-18-2-15,-3 5 1 0,0-13-1 16,0 5 0-16,-3-10 0 15,0 5 0-15,0-13 0 16,0 10 0-16,-3-7 0 16,3 7 0-16,-3 3 0 0,0 5 0 15,0 3 0-15,0 5 0 16,0 3 0-16,0 5 0 16,3 0 0-16,0 3 0 15,0 2 0-15,0 3-7 16,0 3 0-16,0 0-28 15,0 2-9-15,0 3-42 16,3 3-15-16,0 0 53 16,6 7 25-1</inkml:trace>
  <inkml:trace contextRef="#ctx0" brushRef="#br0" timeOffset="5696.651">13800 10810 552 0,'-3'-5'206'0,"3"5"-160"0,-3-5 2 0,3 5-11 16,0 0-6-16,0 0 6 15,0 8-16-15,0-3-7 0,3 16-8 32,0-2-3-32,3 12 3 0,-3-4-3 0,3 21 0 0,0-11-1 15,0 31 1-15,0-12-2 16,0 18 2 0,-3-13-2-16,0 24-1 15,0-14 1-15,0 16-1 16,-3-18 0-16,0 8 0 15,0-16 0-15,0-1 0 0,0-12 0 16,-3 0 0-16,3-11-3 16,-3-5 2-16,0-6-8 15,0-8-2-15,3-2-47 16,-3-10-19-16,0-1-142 16,0-13-59-16,0 0 143 15</inkml:trace>
  <inkml:trace contextRef="#ctx0" brushRef="#br0" timeOffset="6248.176">14041 10715 496 0,'-12'-8'187'0,"12"8"-146"0,-3-2 24 16,3 2 0-16,0 0-35 15,0 0-9-15,6 2-2 16,0 1 1-16,12 5-10 16,-3 0 1-16,15 10 0 0,-6-2-2 15,11 11 0-15,-8-4-3 16,6 12-1 0,-6-9-1-16,5 14 0 0,-5-6-2 15,3 14 1-15,-6-11-2 16,-3 26 2-16,-4-10-2 15,-5 16-1-15,-3-13 1 16,-9 13-1-16,0-11 0 16,-9 16 0-16,3-13-3 0,-8 5 2 15,2-11 1-15,-9 4 2 16,6-12-1-16,-9 1-1 16,6-8 1-16,-3-3-1 15,4-6-5-15,-1-2 1 16,3-5-36-16,0-3-13 15,3-2-94-15,0-9-42 16,3 1 95-16,-3-11 49 0</inkml:trace>
  <inkml:trace contextRef="#ctx0" brushRef="#br0" timeOffset="15222.32">10449 14292 460 0,'-21'19'170'0,"21"-19"-132"0,-18 23 9 16,15-17-4-16,-3 10-18 16,0-3-3-16,-3 11-6 15,3-6 0-15,-2 11-9 16,2-5-2-16,0 32 1 0,3 31-1 16,6-16 0-16,0-15-1 15,8 21 0-15,-2-14 0 16,12 30 2-1,12 15-3-15,-6-36-2 0,-6-14 0 16,11 0 1-16,-5-10-1 16,3-3-1-16,9 0 1 15,-13-21-1-15,-2-3 0 16,6-13 2-16,-6 0-1 16,11-14 2-16,-8 1 0 0,9-24 1 15,-6 5-2-15,2-26 1 16,-5 7-2-16,-3-17-1 15,0 12 1-15,-6-31-1 16,-3 12 2-16,-3-12 1 16,-4 16-4-16,-8-6 1 15,0 13 2-15,-11-7 1 16,2 12-4-16,-12-12 1 16,3 10 0-16,-12 0 2 0,9 11 3 15,-5-1 4-15,5 9-2 16,-6 2-2-1,6 6 0-15,-9 2-1 0,4 6 0 16,-7 4 2 0,3 4-3-16,-6 12-2 0,-11 9 0 15,14 0-1-15,6-1-3 16,-6 17 2-16,7-6-6 16,-1 11 0-16,-3 7-41 15,12-18-18-15,3-2-162 16,6 2-71-1,1-5 154-15</inkml:trace>
  <inkml:trace contextRef="#ctx0" brushRef="#br0" timeOffset="15812.741">11636 14020 452 0,'-6'2'167'0,"6"-2"-129"0,-5 0 21 15,5 0 2-15,-3 3-22 16,3 0-2-16,-3 7-11 16,0-2-4-16,-3 11-12 15,3-6-6-15,-3 24-3 0,0-3 12 16,3 35 6-16,0-13-3 16,3 28-1-16,0-15-7 0,6 42-3 15,-3-21 0-15,6 29-1 16,-3-26 0-16,9 21 0 15,-4-24-5-15,7-1 1 16,-3-20 0-16,6-3 2 16,9 11-3-16,-9-32 0 15,-4-8-30-15,7-5-12 16,9 2-68 0,-3-13-31-16,-6-5 74 15,-10-16 35-15</inkml:trace>
  <inkml:trace contextRef="#ctx0" brushRef="#br0" timeOffset="16620.666">12136 14493 460 0,'-8'13'173'0,"5"-10"-135"0,0-8 19 0,3 5-3 16,0 2-16-16,0 1 0 15,0 8-15-15,3 7-6 0,0-5-10 16,0-2-1-16,2 15 4 0,1-2-11 15,3 21-1-15,0-8-1 16,3 14 1-16,-3-9-1 16,0 0 1-16,-3-5 0 15,0-2 0 1,0-6 0-16,-3-5 0 16,0-6 19-16,0-7 9 15,0-1-13-15,-3-10-7 16,0 0-4-16,0-18 0 15,0 2-3-15,0-24 0 0,0 6 1 16,3-14 0-16,0 11-20 16,3-5-7-16,-3 7 14 15,6 1 6-15,0 5 25 16,2 2 11-16,-2 4-14 16,6 1-6-16,-3 7-4 0,6 7-1 15,-3 2 0-15,6 6 2 16,-3 0-1-16,2 14 0 15,-2-4 1-15,0 22 1 16,-3-8-1-16,0 21-1 16,-3-8-3-16,-3 10-2 15,-3-7 1-15,0 5-1 16,-3-8 0-16,0 0 0 16,0-8 0-1,-3 0 0-15,0-5-11 16,0-3-5-16,0-10-80 15,0-3-65-15,3-19-31 16,2 3 100-16,-2-18 50 16</inkml:trace>
  <inkml:trace contextRef="#ctx0" brushRef="#br0" timeOffset="17229.551">12470 14136 468 0,'-21'-13'176'0,"21"13"-137"0,-9 2 22 16,9-2 2 0,0 0-23-16,0 0-5 0,0-2-16 15,0-1-7-15,6 1-7 16,0-1-4-16,6 0 2 0,-3 1-4 15,6 2 0-15,-3 0-1 16,5 2-2-16,-5-2 14 16,3 6 7-16,-3-1-6 0,-3 5-3 15,0 1-3-15,-6 5-1 16,0-3-2-16,-3 6 1 16,0-4-2-16,-3 4-1 15,3-3 1-15,-3-3-1 16,0 0 0-16,0-2 0 15,3-3 0-15,0-6 0 16,0 1 0-16,0-3 0 0,0 0 0 16,6 0 0-16,0 0 0 15,6 0 0 1,-3 0 0-16,6 5 0 16,-3-2 0-16,2 5 0 15,-2 0 0-15,3 5 0 16,-3-2 2-16,-3 5 1 15,-3-3 1-15,-6 8 2 16,0-5-1-16,-6 2 2 0,3-2-4 16,-6 0 0-16,0-3-1 15,-3 1 1-15,3-4-2 16,-3 1 2-16,4-3-4 16,-1 0-2-16,3-3-25 15,0-2-9-15,0-1-41 0,3-2-17 16,3 0 50-16,6-8 25 15</inkml:trace>
  <inkml:trace contextRef="#ctx0" brushRef="#br0" timeOffset="17961.249">13169 14215 340 0,'-6'-10'129'0,"6"10"-100"0,-6-5 29 0,6 5 5 16,0-3-7-16,0 0 2 15,-3 1-13-15,3-1-6 16,-3 0-21-16,3 1 6 0,0 2 4 16,0 0-13-16,0 5-6 0,0 0 8 31,3 14 3-31,0-3-6 0,6 29-1 16,-3-8-5-16,6 13 0 15,-3-8-3-15,3 30 0 16,-3-14-3-16,0 27 1 15,-3-22 0-15,0 8 1 16,0-12 0-16,-3 9 0 0,0-12-2 16,0 5-2-16,0-11 1 15,0-2-1-15,0-11-5 16,-3-8-1-16,0-5-28 16,0-16-13-16,0 0-66 15,0-22-27-15,0 4 73 0,0-22 35 16</inkml:trace>
  <inkml:trace contextRef="#ctx0" brushRef="#br0" timeOffset="18902.375">13610 15020 416 0,'-9'8'156'0,"9"-8"-121"0,-6 16 19 0,6-14 1 0,0 1-16 15,0-1 0-15,0-2-11 16,0 0-5-16,-3-2-13 15,0 2 5-15,-3-11 4 0,3 3-8 16,-3-16-1-16,0 6 7 16,0-27 6-16,0 11-10 15,0-19-4-15,0 10-2 16,0-10 0 0,3 11-3-16,0-16-3 15,0 10 0-15,3-15 1 0,0 13-1 16,6-6-1-16,-3 11 1 15,6 3 1-15,-3 5-1 16,9 2 2-16,-3 6-4 16,9 0 0-16,-6 5 1 15,8 3 0-15,-2 5 0 0,3 3 0 16,-3 2 0-16,3 1 0 16,-3 4 0-16,-1 6 2 15,-2 0-3-15,-3 11 0 16,-3 0-1-16,-3 10 0 15,0-3 0-15,-3 14-2 16,-3-5-2-16,-6 10 1 16,0-8 1-16,-9 5-1 0,3-7 4 15,-9 2 0 1,6-6 1-16,-9-1 0 16,7-4 0-16,-7-2 2 15,3-3-1-15,0-2 2 16,3-3-2-16,0-3 2 15,3 0-2-15,0-2-1 16,4 0 3-16,2 2 0 16,0-2 1-16,0-1 0 0,3 1-2 15,3-1-2-15,0 1 3 16,0-3 0-16,0 0-1 16,9 3-2-16,0-1 3 15,5 4 2-15,-2-4-2 16,9 6-2-16,-3-2 0 15,6 7 1-15,-6-3-1 16,6 14-1-16,-7-8 1 0,4 11 1 16,-3-6-1-16,0 8-1 15,-3-5 1 1,0 5-1-16,-3-5 0 16,0 2 0-16,-4-5 0 15,1-2 0-15,-3-3 0 16,0-1 0-16,0-1 0 15,-3-4 0-15,0-2-5 0,0 0-1 16,0-3-33-16,-3-5-11 16,0 0-57-16,3-2-23 15,0-1 68-15,6-7 32 16</inkml:trace>
  <inkml:trace contextRef="#ctx0" brushRef="#br0" timeOffset="19365.642">14217 14025 488 0,'-6'8'184'0,"6"-8"-143"0,-3 8 19 16,3-8 0-16,0 5-23 0,0 0-4 16,3 3-10-16,0 0-3 15,3 8-11-15,0-3 1 0,3 16 3 16,-3-2-3-16,3 26 0 15,-3-11-4-15,0 19 1 16,-1-11-2-16,-2 30 0 16,0-17-3-16,-3 24-2 15,0-12 1-15,0-1-1 0,0-14 0 16,0 1 0-16,0-10-3 16,3-4 2-16,0-7-6 15,0-8 0 1,0-6-43-16,-3-5-19 0,0-5-82 15,0-16-35 1,0 0 94-16,0-21 49 16</inkml:trace>
  <inkml:trace contextRef="#ctx0" brushRef="#br0" timeOffset="20111.175">14532 13856 480 0,'0'8'178'0,"0"-8"-138"0,12 5 13 15,-9-3-5 1,9 6-17-16,-3 0-3 0,12 8-10 15,-3-3-1-15,6 9-10 16,-4-4 0-16,7 6 0 0,-6-6-1 16,6 12-1-16,-6-7-6 15,2 17-1-15,-5-8-2 16,3 29 0-16,-3-14 16 0,-3 17 6 16,-3-14-6-16,-6 24-4 15,3-16-3-15,-9 27-1 16,0-14 2-16,-9 9 1 15,3-17-3-15,-6 11-3 16,3-15 0-16,-9 12 1 16,3-15-1-16,-6 10 2 15,7-16-2-15,-7 0-1 16,3-7-2-16,-3-4-1 16,3-7-5-1,0-3-2-15,3-5-37 0,1-6-14 16,2-2-81-16,0-8-34 15,3 0 87-15,-3-13 43 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49:15.098"/>
    </inkml:context>
    <inkml:brush xml:id="br0">
      <inkml:brushProperty name="width" value="0.05292" units="cm"/>
      <inkml:brushProperty name="height" value="0.05292" units="cm"/>
    </inkml:brush>
  </inkml:definitions>
  <inkml:trace contextRef="#ctx0" brushRef="#br0">14491 10059 156 0,'-9'-5'57'0,"9"5"-44"15,-6-3 23-15,6 3 6 0,0 0 2 16,0 0 3-16,0 0-6 16,0 0-1-16,0-3-22 15,0 1-2-15,0-1 1 0,0 0 2 16,3-2 3-16,0 3-3 15,6-4-2-15,-3 1-5 16,12 0-2-16,-4-3-2 16,13 5 0-16,-6 0-2 15,15 1 1-15,-6-1-2 16,5 1 2-16,-5-1-2 16,6 0 2-16,-7 1 0 15,7-1 1 1,-6 0 0-16,9 1 0 0,-10-1-2 15,7-2 1-15,-6 2 0 16,3 0 1-16,-7 1-4 16,4-1-1-16,-6 0 1 0,0 3 0 15,-3 0-2-15,-1 0 1 16,-2 0-4 0,-3 0 0-16,0 0-8 0,-3 3-2 15,0-3-128-15,0 0-59 16,-3 0 97-16,-3-3 52 15</inkml:trace>
  <inkml:trace contextRef="#ctx0" brushRef="#br0" timeOffset="2762.599">16229 10623 244 0,'-15'0'90'0,"15"0"-70"0,-18 5 10 15,18-3-1-15,-9 4 5 16,3-4 3-16,-12 1-8 16,4 0-5-16,-7 2-14 15,3 0 2-15,-6 6 4 0,3-3 1 16,-3 8-1-16,4-3-2 16,-1 11-1-16,3-6-5 15,0 11 0-15,3-5-5 16,3 8 0-16,3-6-1 15,6 6 1-15,0-5-4 0,6 4 0 16,0-7 1 0,9 3 0-16,0-6 0 15,9 3 0-15,-3-3 0 16,12 3 0-16,-7-6 0 16,10 3 0-16,-6-2 0 0,12 2 0 15,-7-5 0-15,19 5 0 16,-9-5 0-16,14 2 0 15,-8-2 0-15,8 5 0 16,-5-5 0-16,11 5 0 16,-11-2 0-16,23 2 0 15,-14-2 0-15,11 7 2 16,-11-7-1-16,11 4-1 16,-11-4 1-16,17 5-1 0,-14-3 0 31,11 5 2-31,-11-4-3 0,2 4 0 15,-11-5-1-15,11 8 0 16,-11-5 4-16,11 8 1 16,-11-6-1-16,11 9-2 15,-14-9 1-15,5 9-1 0,-11-6 0 16,9 8 0-16,-13-8 0 16,13 5 0-16,-7-7 0 15,7 4 0-15,-12-7 0 16,8 0 0-16,10 2 0 15,-18-10 2-15,-10-2-1 16,7-4-1-16,-6 1 1 0,5-3 1 16,13 2-1-16,-12-4-1 15,-7-1 1-15,7 0 1 16,15-2-1 0,-16-1-1-16,-8 1 1 0,6-3 1 15,9-3-1 1,-1-2 2-16,-5 0-2 15,0 0-1-15,-4-3 1 16,-2 0-1-16,0 0 0 0,-1 0 2 16,1-3 1-16,-3 1 1 15,3-1-2 1,-4 3-2-16,1-2 1 0,-3-1 1 16,0 0-1-16,-3 1-1 15,-1-3 1-15,-2-3 1 0,3-6-1 16,-3 1-1-16,0 0 3 15,-3 0 0-15,-4-3-1 16,-2-2-2-16,0-9 3 16,-3 1 0-16,-3-3-1 15,-3 16-2-15,0 2 3 16,-3-7 0-16,0-25-1 16,-6 7 1-16,0 1-2 15,-3 1 2 1,-3 0-2-16,0-6-1 15,1-2 3-15,2 21 2 0,0 5-2 16,-6-13 0-16,3 5-1 16,-9-8-2-16,6 8 1 15,-9-5-1-15,7 6 0 16,-10-6 0-16,6 5 2 16,-9-8 1-16,6 8-1 0,-5-10-2 15,2 10 1-15,-6-2 1 16,6 5-1-16,-8-8-1 15,5 8 1-15,-12-3-1 16,6 6 0-16,-11-1 2 16,8 6 1-16,-14 0 1 15,14 5-2-15,-9 0 1 16,10 3-2-16,-13 2-1 16,12 3-2-16,-14 0 1 15,8 3 1 1,-15-3 0-16,13 0 0 0,-10 0 2 15,13 0-1-15,-7 3-1 0,9 0 1 16,-11 2 1-16,8 0-1 16,-11 3-1-1,8 0 1-15,-9 3-1 16,13-3 0-16,-7 3 0 0,10-1 0 16,-7 1 2-16,9 0-1 15,-8-1-1-15,8 1 1 16,-12 0 1-16,10-1 1 15,-7 1 1-15,9 0-2 16,-8 2-2-16,8-3 1 16,-3 1 1-16,7-3-1 0,-13 0-1 15,12 0 1 1,-14-5-1 0,11 2 2-16,-12-5 1 0,10 3-1 15,-7-3 1-15,9 0 0 16,-2 0 1-16,8 0-2 15,-3 3 1-15,7 0-2 16,-7 5-1-16,6 0 1 16,-6 2 1-16,7 1-1 0,-10 2 2 15,6-2-2-15,-8 2-1 16,8 0 1-16,-6 1-1 16,3-1 0-16,1 3 0 15,5 0-14-15,0 5-3 16,6-2-73-16,0 5-32 0,7-3 59 15,-7 11 33-15</inkml:trace>
  <inkml:trace contextRef="#ctx0" brushRef="#br0" timeOffset="7928.335">20506 9252 280 0,'-9'-5'104'16,"0"2"-81"-16,0-2 12 0,6 2 0 15,-3-2-8-15,-3 2-1 0,-3-2-3 16,-3 0-3-16,-2-1-10 15,-4 1 0-15,0 0 3 0,-6 5-5 16,-3 0 0-16,-2 5-2 16,-13 6-1-16,-3 7-3 15,-2 3 1-15,-1 3-2 16,4 5 2-16,-1 6-2 16,3 2-1-16,4 5-2 15,-1 0-1-15,3 3 4 16,6-2 1-1,4-1 0-15,5-5-2 0,6-3 1 16,9 1-1-16,6-1 0 16,9 3 2-16,3 0-1 15,9 0-1-15,-3-8 3 16,12 11 0-16,-1 0-1 16,7-6-2-16,6 1 1 0,8-6 1 15,4-3 1-15,6-2 1 16,-4 0 0-16,1-3 0 15,5-3-5-15,4 1 1 16,2 0 2-16,7 2 1 16,-7 0-4-16,-2 0 1 15,-4 0 0-15,-2 0 2 16,-1 1 1-16,1-4 1 0,2 3 0 16,-2-2 2-1,-1-1-3-15,-2 1-2 0,-3-3 0 16,-7 0 1-16,1-1-1 15,0-1 2-15,-7-1-2 16,1-3-1 0,0 1 3-16,-1 0 0 15,1-1-4-15,-6 1 1 0,2-1 0 16,-2 1 0-16,0-3 0 16,-3 2 0-16,-4 1-3 15,1-3 0-15,-3-3-1 16,0 1 3-16,-3-6-2 15,0 0-1-15,-1-3-2 16,1 0 1-16,0-2-2 0,0-3 0 16,0-5 1-16,0-3 2 15,-4-5 2-15,1-3 1 16,-9-5 1-16,6-8 0 16,-6 0 2-1,0-3 1-15,-3 0 3 0,-3 1 1 16,-3-1 3-1,-3-2 1-15,-3-3 1 16,-6-3 0-16,-3-2 0 16,-3 0 2-16,-3 2-5 0,1 3-3 15,-1 5-1-15,-9-10 1 16,0 2-3-16,-3 6-2 16,-2 2 2-16,-10 1 0 15,0-1-1-15,-5-2-2 16,-1-1 1-16,4 1 1 0,-1 8 1 15,3-1 3-15,4 9-3 16,-7-3 0-16,3 7-1 16,-8 1-2-16,2 5-2 15,1 1-1-15,-1 4 2 16,3 0 0 0,7 3 1-16,-1 1 0 0,6-4 0 15,1 0 0 1,2 3 0-16,-3-2 0 15,4-1-3-15,-1 3 0 16,0 3-14-16,0 2-4 0,1 6-44 16,-1 5-18-16,0 8 43 15,3 13 20-15</inkml:trace>
  <inkml:trace contextRef="#ctx0" brushRef="#br0" timeOffset="21876.042">11625 14615 200 0,'-24'-5'77'0,"9"5"-60"0,-6-3 6 16,12 3-1-16,-6 0-10 16,0 0 1-16,-6 3-6 15,1-3 1-15,-4 0-5 16,-3 2-2-16,-3 4 2 0,1-1 0 16,-1 0 3-16,0 3 6 15,0 0 4-15,0 3-2 16,1 2 0-16,-4-3-6 15,0 4 0-15,3 2-5 16,1 2 0-16,-1 3-1 0,3 3 1 16,0 5-2-16,7 0-1 15,2 6 1-15,3-4 1 16,3-2 1-16,3 3 3 16,3 0 1-16,-3-3 1 15,6-2 0-15,3 2 0 16,0-3 0-16,3 1 0 15,6-1-2 1,-3 0-1-16,3 1 1 16,0-1 3-16,3 1-9 15,0-1-2-15,0-2 10 0,2 0 6 16,4-3-1-16,3-2 1 16,3-4-4-16,0 1 1 15,-3-2-2-15,2-4 0 16,7 1-3-16,0-3-1 0,0 2-3 15,2-2 1-15,1-3-2 32,0 1-1-32,0-1 3 0,-1 0 0 0,1 1-4 15,6-4 1-15,-1 4 0 16,1-4 0-16,0 1 0 16,3 0 0-16,-1-3 0 15,1 2 0-15,5-2 0 16,-5 0 0-16,-3 0 0 15,3 3 0-15,-1-1 0 0,-2 4 2 32,-3-4-1-32,-1-2-1 0,4 0 1 15,0 3-1-15,2-3 0 16,4 3 0-16,0-1-3 16,-1 4 2-16,1-1 1 15,0 3 2-15,-1-3-1 0,-5 0-1 16,0 1-2-16,2 2 1 15,-5-3 1-15,0 3 2 16,-1 0-1-16,-2 2-1 16,0 1-2-16,-3 2 1 15,-4 0 1-15,-2 3 0 16,-3 3 0-16,0-1 0 0,-3 4-3 16,0 1 2-16,0 1 1 15,-1 0 0-15,-2 0 0 16,0 2 2-16,0 3-3 15,-3 0 0-15,-3-2 1 16,0-1 0-16,0 3 0 16,0-2 0-1,-3-3 0-15,0 0 0 16,-1 2 0-16,1 0 0 16,0 1 0-16,3-1 0 0,3 3 0 15,0 1 0-15,3-4-3 16,3 3 2-16,0-5 1 15,3 0 2-15,2-3-1 16,1 5-1-16,3-7 1 16,3-1-1-16,-3 1 0 0,2 2 0 15,4-5 0-15,-3 0 2 16,0-8-1-16,-1 5-1 16,4 0 1-16,0 0-1 15,3-2-3-15,-1 2 2 16,4 1 1-16,0-1 2 15,-4 3-1 1,1-1-1-16,0 1 1 16,2-2-1-16,-2-1 0 15,0 0 0-15,0 0 0 16,-1-2 2-16,1 2-1 0,0-5-1 16,-1 5 1-16,1-5-1 15,0 3 0-15,-3-3 0 16,-4 0 0-16,1-3 2 15,0 6 1-15,0-4 3 0,-4 1-1 16,4-2 0-16,-3 2-3 16,0-3-2-16,0 8 1 15,-1-8-1-15,1 3 0 16,0-2 2-16,0 2-1 16,0 0-1-16,-1-3 1 15,1 0-1-15,-3 6 0 16,3-3 0-1,-1 0-3-15,-2 0 2 16,3-3 1-16,-3 3 2 16,0-3-3-16,-3 0 0 0,-1 1 1 15,1-4 2-15,-3 4-1 16,3-1-1-16,3-3 1 16,-3 6-1-16,-1-2 0 15,4-1 0-15,0 3 0 16,3 3 0-16,0-4 0 0,-1 7 0 15,4-1-3-15,0 0 2 16,3 0 1-16,-1 1 0 16,1-1 0-16,3 3 0 15,0-3 0-15,2 0 0 16,1 0 0-16,0 1 0 16,-1-1 0-16,1-5 2 0,3 5-3 31,-1-5 0-31,-2-3 1 15,0 6 2-15,2-3-1 16,-5-3-1-16,0-2 1 0,0 7-1 16,-1-7 0-16,1 5 0 15,0-3 0-15,-1 6 0 16,-2-9 0-16,0 9 0 16,0-3 0-16,2 3 0 0,1-4 0 15,0 1 2-15,-1 0-1 16,1-2 2-16,0-1 0 15,-3 0 1-15,2-2 0 16,-2 2 0-16,0-2 0 16,-3-3 2-16,-1 2-3 15,1-2-2-15,-3-2 0 0,0-1 1 16,-1-2-1-16,1 0-1 16,-3-3 1-16,-3 0-1 15,3-3 0-15,0-2 2 16,-1 0-3-16,1-1-2 15,0 1-1 1,0-3 3-16,0 0 0 16,-1-5 3-16,1 3-1 15,-3-1-1-15,0-2 1 16,0 0 1-16,0 0-1 0,-4-3-1 16,1 5-2-16,-3-7-1 15,0 7 2-15,0-7 0 16,-3 5-2-16,-3-11 0 15,0 3-1-15,-3-3 3 0,-3 0 0 16,-6-2 1-16,-3 0-3 16,-3-6 2-16,-3 0-1 15,-3 1 0-15,-3 7 0 16,-3-3 0-16,-3 4 2 16,1 2 2-16,-4-3-1 15,0 0 2-15,0 0-4 16,-2 1 0-1,-1 2 1-15,0-3 0 16,-6 0-3-16,1 0 2 16,-4 1-1-16,-6-1-2 0,-2-3 0 15,-7 9 0-15,-5-1 3 16,2 4 0-16,6-1 1 16,-5 0 0-16,2-2 0 15,1 2 2-15,-1-3-3 16,-2 6 0-16,-1 0 1 0,3 0 2 15,1 0-3-15,2-1-2 16,1 4 2-16,2-3 0 16,0 5 3-16,-2-3 1 15,-1 4-4-15,4-1-1 16,-1 2 1-16,3 4 2 16,1-1-2-16,-1 3 0 15,0-2 1-15,4 2 0 16,-1 0 0-16,0 0 0 15,1 0 0 1,2 0 2-16,0-3-1 0,7 9-1 16,-1-3 1-16,3-1-1 15,0 1 0-15,4 0 0 16,-1 2 0-16,3-2 2 16,-3-1-1-16,0 1-1 15,-2 0 1-15,2-3-1 0,0 3 0 16,-3-3 0-16,1 0 0 15,2 0 2-15,0 0-1 16,0-3-1-16,0 1 1 16,1-4-1-16,-1 4 0 15,3-3 0-15,-3-1 0 0,3-1 2 16,-2-1-1 0,-1 0-1-1,-3-3 1-15,3-2-1 0,-3 0 0 0,4 0 0 31,-1 0 0-31,0-1 0 0,0-1 0 16,1 1 2-16,-4 1-3 16,-3 0 0-16,3 3 1 15,1-1 0-15,-1 1-3 16,0-4 2-16,0-1-1 0,-2-4 0 16,-1 1 2-16,0-9 0 15,-3 4 0-15,1-4 0 16,-1 1 0-16,-3-1 0 15,0 1 0-15,1 5 0 16,2 2 0-16,0 1 0 0,1-1 0 16,-4 4 0-16,3-1 0 15,1-3 2-15,-1 1-1 16,0-1 2-16,-6-2-2 16,4 3-1-16,-1-1 1 15,0-2-1-15,1 3 0 16,-1-1 0-16,-3 4 0 15,1-1 0 1,-1 0 0-16,-6 0 0 16,-2 6 0-16,-1-1 0 15,-2 6 0-15,2 0 0 0,0 2 0 16,-2 1 0-16,-1 2 0 16,-2 0 0-16,-4 0 0 15,1 2 0-15,-1 4 0 16,1 2 0-16,2 0 0 15,0 0 0-15,7 2 0 0,-1 1 2 16,4 2-1-16,-1 1 2 16,3 4-4-16,1 1 0 15,2 5-1-15,3 5 0 16,7 5 0-16,-4 9 0 16,3 4-31-16,-5 9-15 15,-7 5-115 1,-15 3-51-16,-5-4 111 15</inkml:trace>
  <inkml:trace contextRef="#ctx0" brushRef="#br0" timeOffset="24471.22">9687 14152 128 0,'-12'10'49'0,"6"-4"-38"0,6 2 10 16,0-3 2-16,0 0-2 16,0-5-1-16,0 6 3 15,0-6 2-15,0 0-13 16,3 0 13-16,3 0 5 0,-6 0 7 15,3 0 4 1,3 0-5-16,0-3 1 0,-3 0-4 16,3 1 0-16,0-1-7 15,6-2-2-15,3 2-2 16,2-2-2-16,10 2 1 16,6-2-1-16,9 2-3 15,8-2 2-15,10 0-4 16,2-1-1-16,4-2-4 15,2 0 1-15,1 1-2 0,-4-1 0 32,-5 0-3-32,-10 0-1 0,-5 2-3 15,-9-2 1-15,-10 1-4 0,-5-1-2 16,-6 0-51-16,-9 0-24 16,-18-5 40-16,-12-6 18 15</inkml:trace>
  <inkml:trace contextRef="#ctx0" brushRef="#br0" timeOffset="39244.914">15410 6217 320 0,'-12'-10'121'0,"7"10"-95"0,2-5 11 16,3 5 0 0,0 0-6-16,0 0 2 0,0 0-12 15,3 0-5-15,-3 0-9 16,0 0-5-16,5 2-1 0,1-2-1 16,3 8 0-16,-3 0 0 15,3 8 0-15,0 2 2 16,0 9 1-16,0 2-1 15,3 5-2-15,0-2 1 16,3 0-1-16,3-6-3 16,-1 1 2-16,4-6 3 15,3 0 1 1,0-5 1-16,3-3 0 0,8-2 2 16,4-6 3-16,9-2-2 15,5-3 1-15,7-3-5 16,5-5 0-16,4 0 1 15,2-5 0-15,7 0-5 16,2-3 1-16,0 3 0 0,-2-1 0 16,2 1 0-16,0 0 2 15,1 2-1-15,-4 1-1 16,-5 2 3-16,-4 0 0 16,-8 0-1-16,-4-3 1 15,-5 1 0-15,-4-1 1 16,-2 1 9-16,-6-6 6 15,-1 5-6-15,-2-2 0 0,0 2-3 16,-6-2 1-16,-4 0-4 16,-5-3 1-16,-3 0-3 15,-3-5 0-15,-3 0-6 16,-6-3 1 0,-3 0-11-16,-3-2-5 0,-3-1-63 15,-6 4-25 1,-9 1 51-16,-6 4 27 0</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51:36.477"/>
    </inkml:context>
    <inkml:brush xml:id="br0">
      <inkml:brushProperty name="width" value="0.05292" units="cm"/>
      <inkml:brushProperty name="height" value="0.05292" units="cm"/>
    </inkml:brush>
  </inkml:definitions>
  <inkml:trace contextRef="#ctx0" brushRef="#br0">14982 12930 304 0,'-6'0'115'0,"6"0"-89"0,-3 2 36 0,3-2 11 0,0 0-15 15,0 0-1 1,0 0-20-16,0 0-5 0,0 0-19 16,0 0 1-16,0 0 2 0,0 0 1 15,3 8 1-15,0-3-3 16,0 11 1-16,0-2-5 16,0 12-1-16,0-5-4 15,-3 11 1-15,0-6-2 16,0 6 0-16,0-5-6 15,0 12 1-15,0-7-2 16,0 10-2-16,0-7 3 16,0 4 0-16,0-4 1 15,0-1 0-15,0-5 0 16,0 0 0-16,0-5 2 0,0-3 3 16,0-2-46-16,0-6-22 31,0 0-63-31,0-7-28 0,0-1 77 15,3-13 36-15</inkml:trace>
  <inkml:trace contextRef="#ctx0" brushRef="#br0" timeOffset="375.649">15321 12914 392 0,'0'2'148'0,"0"-2"-115"0,0-5 24 16,0 5 2-16,0 0-9 31,0 0 0-31,0 5-12 0,0 1-6 0,0 4-18 16,0 1 0-16,-3 13 2 15,3-6-8-15,-3 14-2 16,0-6 5-16,0 9 4 16,0-6-5-16,0 11-3 0,0-9-4 15,0 9 0-15,0-6-2 16,0 1 2-16,0-6-20 16,0-3-6-16,0-5-23 15,3-5-11-15,0-2-67 16,0-9-28-16,0 0 80 15,3-7 37-15</inkml:trace>
  <inkml:trace contextRef="#ctx0" brushRef="#br0" timeOffset="872.325">14735 12874 448 0,'-15'3'167'0,"15"-3"-129"0,-6-3 17 15,6 3 1-15,0 0-23 16,0 0-6-16,6 0-5 16,0 0-2-16,6 3-11 15,0-1 6-15,6-2 2 0,-4 0-12 0,19 0-4 16,-6 0 14-16,24 0 9 16,-13 0-10-16,19-2-5 15,-13-1-3 1,10 0 0-16,-9 1-3 15,8-6 0-15,-8 3-1 0,8-3 1 16,-11 2-2 0,6 1-1-16,-10 2 1 15,1 3-1-15,-6 0 0 16,0-2 0-16,-7-1-5 16,-2 3 1-16,-3 0-31 0,0 0-12 15,-3 0-73-15,-3 0-30 16,-1 0 78-16,-2 0 37 15</inkml:trace>
  <inkml:trace contextRef="#ctx0" brushRef="#br0" timeOffset="10872.448">14205 14528 236 0,'0'8'88'0,"0"-8"-69"0,0 10 35 0,0-10 10 0,0 5-9 16,0-2-2-16,0 2-11 15,0 1-3-15,0-4-22 16,0-2 3-16,0 0 1 0,0 0 0 16,0-2-1-16,0-1-4 15,3-5-2-15,-3 0-4 16,3-10 1-16,-3 2-2 16,3-16 0-16,0 6-3 15,0-9 1-15,0 6-2 16,3-8 0-16,0 8-1 15,0-6 0-15,0 6-2 16,3 0-2-16,-3 5 1 16,2 3 1-16,1 3-1 15,0 5 2-15,0 2-2 0,0 3-1 16,0 3 3-16,0 7 2 16,0 1-2-16,0 10-2 15,0-5 0-15,0 11 1 16,-3-3-1-16,0 10 2 15,0-5 0-15,-3 11 3 16,0-6-3 0,0 9 0-16,-3-6-1 15,0 0-2-15,0-3 1 0,0-2-1 16,0-3-3-16,0-2 2 16,0-3-10-1,0-3-5-15,0-2-74 0,0-9-32 0,0 1 62 16,0-11 30-1</inkml:trace>
  <inkml:trace contextRef="#ctx0" brushRef="#br0" timeOffset="11114.789">14262 14374 428 0,'-18'19'162'0,"18"-19"-126"0,-12 13 16 15,12-10 1-15,0-1-16 16,0-2 1 0,3 0-17-16,-3 0-7 15,9-2-9-15,0-1-4 0,5-2 0 0,-2-1-4 16,6 1 2-16,-3 0-37 16,3-3-16-16,-3 3-66 15,3-3-26-15,-3 0 77 16,5 0 36-16</inkml:trace>
  <inkml:trace contextRef="#ctx0" brushRef="#br0" timeOffset="11399.032">14488 14229 436 0,'-6'5'165'0,"6"-5"-129"0,3 3 10 0,-3-3-3 0,6 2-16 32,0 1-1-32,6 0-9 0,-3-1 0 15,8 3-10-15,-2-2 0 0,6 2 0 16,-3 1-3-16,3-1-1 16,-3-2-1-16,2 2-2 15,-2-2-8-15,0-1-3 0,-3 1-21 16,0-3-6-16,-3 0-63 15,0-3-24-15,0 1 65 16,-3-4 31-16</inkml:trace>
  <inkml:trace contextRef="#ctx0" brushRef="#br0" timeOffset="11815.985">14735 14160 252 0,'-6'-8'93'0,"6"8"-72"0,-3 0 58 0,3 0 22 15,0 0-22-15,0 0-9 16,0 0-20-16,0 0-10 15,3 3-22-15,0-1-2 16,3 3 0-16,-3 1 3 16,3 2 1-16,0-3-5 15,0 6 1-15,0-3-7 16,-1 2-3-16,-2 1-8 16,3 2-3-16,-3-2 17 0,0-1 11 15,0 1-9-15,0-1-2 16,0-2-6-16,-3 0 1 15,0-3-4-15,0 1 0 16,0-1-1-16,0 0-2 0,0-2 3 16,0 0 0-16,0-1-1 15,0 1-2-15,0 0 1 16,-3-1 1-16,0 1-1 16,0-1-1-16,0 1 1 15,-3 2-1 1,0-2 0-16,-2 2 0 0,2 1-3 15,-3-1 0-15,0 0-9 16,0-2-5 0,0 0-40-16,0-1-17 15,3-2-81-15,3 0-33 0,3 0 98 16,0 0 47-16</inkml:trace>
  <inkml:trace contextRef="#ctx0" brushRef="#br0" timeOffset="12990.381">15434 14178 452 0,'-12'-8'167'0,"12"8"-129"0,-15-8 24 15,15 8 1-15,-6 0-15 0,1 0-1 16,-4 0-27-16,0 0-9 16,-3 0-8-16,3 0 13 0,0 8 6 15,0-2-6-15,0 7-4 16,3 0-7-16,0 8-2 0,3-2 1 15,3 10 0-15,0-5 0 16,6 5 0-16,0-3-5 16,9-2 1-16,-3-3 0 15,9-5 2-15,-3-3-1 16,8-10-1-16,-2 0-6 16,6-17-4-16,-3 4-65 15,5-14-27-15,-5 6 51 16,9-17 26-16</inkml:trace>
  <inkml:trace contextRef="#ctx0" brushRef="#br0" timeOffset="15692.134">14991 14588 296 0,'-3'0'110'0,"3"0"-86"0,0-2 27 0,0 2 7 16,0 0-18-16,0 0-3 15,0-3-1-15,0 3-1 16,0-2-19-16,0-1 6 0,0-2 2 16,0 2-1-16,0-5 0 0,0 3-3 15,0-6-3-15,0 1-3 16,0-12-1-1,0 7-5-15,0-15 0 0,0 7-3 16,3-12 2-16,-3 9-2 16,3-9 0-16,0 9-3 15,0-6-2-15,0 6 1 16,0-1-1-16,0 6 0 16,3 0 0-16,-1 2 0 15,1 3 2-15,0 3-3 16,6 0 0-16,-3 5 1 15,6 3 0-15,-3 0 0 0,3 2 2 16,-3 3-1-16,3 3 2 31,-3-1-2-31,0 6 2 0,-4 0-2 16,-2 8-1-16,0-6 1 0,-6 4 1 16,0-4-1-16,-3 4 2 15,0-4 2 1,-3 1 4-16,0-1-9 0,1-2-4 15,-1-2 2-15,0-1 0 16,0-3 2-16,3 1 0 16,0 0 0-16,3-3 0 15,0 0 4-15,0 0 2 16,0 0-2-16,9 0-3 16,-3 0-5-16,6 5-2 0,-1-2 5 15,1 5 5-15,0 0-2 16,0 2 1-16,-3 1-8 15,0 5-2-15,-3-3 6 16,-3 5 2 0,0-2-2-16,-3 3 1 15,0-3 0-15,-9 2 0 16,3-2-3-16,-6 0 0 16,0-3-3-16,-6-2 1 15,3-3 1-15,-5 0 2 0,5-3 1 16,-6-2 1-16,6-1 0 15,0 1 0-15,0-1 15 16,3-2 10-16,3 0-26 16,0 0-10-16,4 0-60 0,2-2-24 15,0-1 49 1,6 1 23-16</inkml:trace>
  <inkml:trace contextRef="#ctx0" brushRef="#br0" timeOffset="16913.436">14470 15139 400 0,'-12'2'148'0,"12"-2"-115"0,-3 0 26 15,3 0 3 1,0 0-17-16,0 0-1 16,0 0-12-16,0 0-5 15,6 0-15-15,-3 0 1 0,6-2 1 0,0-1 4 16,9 0 1-16,-3 1-15 0,5-1-6 16,-2 1 0-16,6-1 0 15,-6 0-1 1,3 1 0-16,-3-1-45 0,-1 0-20 15,-2 1-115-15,0-4-51 16,0 1 121-16,-9-8 60 16</inkml:trace>
  <inkml:trace contextRef="#ctx0" brushRef="#br0" timeOffset="19430.352">14640 14890 312 0,'-6'-3'118'0,"6"3"-92"0,-6-2 19 0,6 2 5 16,0 0-10-16,0 0 1 15,-3 2-8-15,0 1 0 16,-3 2-19-16,3-2 3 0,-6 5 3 16,3-3-5-16,-3 6 2 15,0-3-4-15,-3 5 0 16,3-2-5-16,-3 7 0 15,3-2-3-15,0 5 0 16,0-2-1-16,1 7 2 16,2 1-1-16,3 4 0 15,0-4-6 1,3 7 1-16,0-5 0 0,6 0 2 16,0-5-3-16,5-3 0 15,-2-2 1-15,9-6 2 16,-3 0-1-16,6-7 2 15,-3-1-7-15,6-8 1 0,-4 3-41 16,7-8-18-16,-6 0-92 16,6-2-38-16,-3 2 100 15,2-3 48-15</inkml:trace>
  <inkml:trace contextRef="#ctx0" brushRef="#br0" timeOffset="20079.502">15300 14948 344 0,'-6'-2'129'0,"6"2"-100"0,-3-6 33 16,3 6 10-16,0 0-12 15,0 0 0-15,0 0-21 16,0 0-7-16,-3 0-18 16,3 0 0-16,0 6 0 0,0-4-3 0,0 12 1 15,0-4-3-15,0 14 2 16,0-6-4-16,-3 12-2 16,0-4-5-16,0 8-2 15,3-5-2-15,-3 9 3 16,0-9 9-16,1 2 4 15,2-4-16-15,0-3-7 16,0-3 3-16,-3-5 1 16,3-3-42-1,0-10-16-15,0 4-41 16,0-14-16-16,0 4 66 0,0-10 29 16</inkml:trace>
  <inkml:trace contextRef="#ctx0" brushRef="#br0" timeOffset="20479.173">15101 14962 376 0,'-15'5'140'0,"15"-5"-109"0,-9 5 22 16,9-5 2-16,0 3 1 15,0-1 3-15,0-2-17 0,0 0-5 16,0 0-22-16,0 0 0 0,6 0 1 31,0 0-6-31,6-2-1 0,0-1 6 16,9 0 2-16,-4 3-6 16,4-2-2-16,-3 2-3 15,6 0 1-15,-6 0-4 16,6 0 0-16,-4 0-1 0,4 0 1 15,-3 0-2-15,3-3-1 16,-3 1 1-16,0-1 1 16,-4 0-1-16,-2 1-1 15,0-1-4-15,-3 0 0 16,-3 1-29-16,-3-1-13 16,0 0-104-16,-3 3-45 0,-3 0 101 15,-3-2 50-15</inkml:trace>
  <inkml:trace contextRef="#ctx0" brushRef="#br0" timeOffset="24114.172">16675 13644 344 0,'-3'13'129'0,"3"-13"-100"0,-3 5 18 16,3-5 3-16,0 3-4 15,0 0 3-15,0-3-12 16,0 0-5-16,0 0-18 16,0 0 2-16,-3-6 4 0,0 1 0 15,0-8 0-15,0 0-4 16,0-14 0-16,1 6-3 0,-1-13 0 16,0 5-7-16,0-14-4 15,0 9 10-15,0-11 4 16,0 8-6-16,0-11-1 15,0 9-3-15,3-9 1 16,0 6-2 0,3-1 0-16,-3 9-3 0,3 2-2 15,0 6 1 1,3-1-1-16,0 6 0 16,2 3 0-16,-2 2 0 15,6 2 0-15,-3 4 0 16,6 5 0-16,-3-1 0 0,9 9 0 15,-6 0 0-15,6 10 0 16,-4-3 0-16,4 12 0 16,-6-4 0-16,0 8 0 15,-3-4 0-15,-3 4 0 0,0-2 0 16,-6 0 2-16,-3-3-1 16,-6 3-1-16,0-6 1 15,-9 3 1-15,3-2-1 16,-6-3-1-16,3-3 1 15,-5 0-1-15,5-2 0 16,-3-1 0-16,3-2 0 16,0 0 0-16,0-2-3 15,3-4 2-15,0 1-19 16,3 0-9-16,0-1-40 16,6-4-19-16,1-1-145 15,7-2-67 1,-2-1 154-16</inkml:trace>
  <inkml:trace contextRef="#ctx0" brushRef="#br0" timeOffset="24519.602">17303 12797 408 0,'0'-5'154'0,"0"5"-120"0,-3-5 21 0,3 5 1 0,0-3-7 31,0 0 1-31,-3 3-13 0,0 0-5 16,-3 3-18-16,0 0-2 0,-2 7-1 15,-1-2-11-15,-3 11-2 16,0-3 16-16,0 21 10 0,-3-6-8 15,3 22-3-15,3-8-6 16,0 16-2 0,3-11-3-16,3 19-2 0,0-11 1 15,6 11 1-15,0-13-1 16,6-1-1-16,-3-10 1 16,9-2-1-16,-3-9-3 15,12-2 0-15,-9-6-7 16,6-5-2-16,-4-2-57 0,4-6-24 15,-3-2 47-15,0-11 23 16</inkml:trace>
  <inkml:trace contextRef="#ctx0" brushRef="#br0" timeOffset="25347.385">17574 13604 408 0,'-9'19'154'0,"9"-19"-120"0,-3 2 15 0,3-2-3 16,0 0-6-16,0 0 0 16,0-5-8-16,0 0-5 0,0-14-15 15,0 3 1 1,0-15 3-16,0 4-2 0,3-15 0 16,0 8-4-16,3-17-1 15,-3 9 1-15,6-19 4 16,-3 11-8-16,3-11-1 15,0 13-1-15,3 1 0 0,-3 7-2 16,0 6-2-16,0 5-17 16,0 5-9-16,-1 3 11 15,4 10 6-15,-3 0 28 16,6 14 12-16,-3-3-15 16,3 19-6-16,0-6-7 15,3 19 0-15,-3-6-2 16,-1 14 2-16,-2-9-2 15,0 9-1-15,-3-8 1 16,0 2 1-16,0-5-1 16,0 3-1-16,-3-8-8 0,-3-3-3 15,0-2-34 1,-3-4-15-16,0-1-38 16,-3-4-13-16,3-2 59 15,-6-5 30-15</inkml:trace>
  <inkml:trace contextRef="#ctx0" brushRef="#br0" timeOffset="25576.777">17607 13300 464 0,'-12'8'176'0,"12"-8"-137"0,-3 0 11 0,3 0-3 0,0 0-10 15,0 0 0-15,9 0-9 16,-3 0-5-16,9-3-13 15,0 3-6-15,8-2-3 0,-2-1-1 16,9 0 0-16,-6 1-29 16,9-4-13-1,-7 1-66-15,7-3-31 16,-6 0 70-16,6-8 36 16</inkml:trace>
  <inkml:trace contextRef="#ctx0" brushRef="#br0" timeOffset="25864.002">18047 13049 552 0,'-6'8'206'0,"6"-8"-160"0,6 2 0 0,-6-2-10 16,6 3-23-1,0 0-2-15,9-3-12 0,-3 0-4 16,9 2 3 0,-3-2 20-16,12 3 10 0,-7-3-16 0,10 2-5 15,-6-2-11 1,3 3-2-16,-7 0-39 0,1-3-15 16,-3 0-76-16,0-3-30 15,-3 3 87-15,0-5 41 16</inkml:trace>
  <inkml:trace contextRef="#ctx0" brushRef="#br0" timeOffset="26171.187">18369 12900 440 0,'-18'3'165'0,"18"-3"-129"0,-6 5 26 16,6-5 1-16,0 6-20 15,0-4-4-15,3 6-15 16,0-2-2-16,6 4-13 15,0 1-3-15,3 7 0 0,0-2 6 0,3 8 4 16,-4-6-4-16,1 6-2 16,-3-3-1-1,0 3-1-15,-3-3 0 16,-3 3 2-16,0-3-3 16,-6 3 1-16,0-3-5 15,-9 3 0-15,3-5-1 16,-9-1-2-16,4-2-4 15,-10-3-2-15,6-2-33 0,-3 0-11 16,3-4-79-16,0-1-31 16,3-1 83-16,4-2 40 15</inkml:trace>
  <inkml:trace contextRef="#ctx0" brushRef="#br0" timeOffset="27699.297">19518 12916 564 0,'-21'-10'211'0,"21"10"-164"0,-21-13-2 16,18 13-13-16,-3-3-2 15,0 0 6-15,-3 1-13 16,0-1-5 0,-3 3-11-16,3 0-3 0,-2 8 0 0,-1 0-2 15,0 13-2 1,3-2 1-16,3 18-1 0,0-6 0 16,6 14 0-16,0-8 0 15,6 6 0-15,-3-9 0 16,9 0 0-16,-3-2 0 15,12-5 0-15,-4-6 0 16,16-5 0-16,-6-3 0 0,12-10 0 16,-7-1-16-16,13-10-6 15,-9 0-66-15,5-13-30 16,-5 5 61-16,6-13 29 16</inkml:trace>
  <inkml:trace contextRef="#ctx0" brushRef="#br0" timeOffset="30163.14">18863 13512 348 0,'3'10'129'0,"-3"-10"-100"0,3 3 11 0,-3-3-2 16,0 0 7-16,0 0 10 16,3 0-8-16,0 0-1 15,0-5-26-15,0 2 6 0,-3-8 4 16,0 1-3-16,0-14-1 15,0 5-8-15,0-15-3 0,0 8-7 16,0-19 0-16,0 8-3 16,3-22 2-16,0 9-2 15,0-11 0-15,0 11-1 16,3-3 0-16,-3 11 0 16,3-1 2-1,0 9-5-15,-1 5-1 0,1 5 0 16,3 6 0-16,-3 2 0 15,6 8 0-15,-3 0 0 16,3 8 0-16,0 0 0 16,0 8 0-16,-3 0-3 15,-3 8 2 1,0-3 1-16,-6 11 0 16,0-6-3-16,-3 11 2 0,0-5 1 15,-6 3 0-15,3-4 0 16,-3-2 0-16,3-2 0 15,-3-3 2-15,3-3-1 16,0-2-1-16,0-3-2 16,3-6 1-16,0 1 1 0,3-3 0 15,0 0 0-15,6 0 0 16,0 0-3-16,9 3 2 16,-3-1 1-16,9 6 0 15,-6-3 0-15,8 6 0 16,-5 0 0-16,3 4 0 15,-6-1 0-15,-3 4 0 16,-3-2 0-16,-6 5 2 0,0-5-1 16,-12 5 2-1,3-5-2 1,-9 5-1-16,3-2 5 0,-9-1 1 16,6-2-2-16,-5-3-1 15,2-2-1-15,0 0-2 16,3-3 1-16,0-3-1 15,3 0-7-15,0-5 0 0,0 0-54 16,6-2-24-16,0-1 43 16,12 0 21-16</inkml:trace>
  <inkml:trace contextRef="#ctx0" brushRef="#br0" timeOffset="30712.496">20101 12813 384 0,'6'-8'145'0,"-6"8"-112"0,0 0 30 16,0 0 7 0,0 0-12-16,0 0 1 15,0 0-20-15,0 0-9 16,3 6-17-16,-3-4 0 0,3 11 3 16,0-2-13-16,0 15-5 15,-3-2-3-15,0 24 3 0,0-8-1 16,0 12 1-16,0-7 2 15,-3 8 0-15,3-10 0 16,-3 12 0-16,3-12 2 16,0 2 1-16,0-8-39 15,0-3-15-15,0-5-109 0,3-10-49 16,-3-3 109-16,0-11 51 16</inkml:trace>
  <inkml:trace contextRef="#ctx0" brushRef="#br0" timeOffset="31313.515">20333 13498 472 0,'-9'8'178'0,"9"-8"-138"0,-3-2 6 15,3 2-5 1,0-6-5-16,0 4 3 0,3-9-10 16,-3 1-3-16,6-9-15 15,-3 3-11-15,6-8-5 0,-3 3 19 16,9-8 12-16,0 5-8 16,3-10-4-16,-3 5-7 15,5-14-2-15,-2 4-3 0,6-4-2 16,-6 9 1-1,3-6 1-15,-3 9-1 0,2-1 2 16,-5 5-2-16,3 1 2 31,-3 5-2-31,0 0-1 0,-3 5 1 16,0 0 1-16,-3 3-1 16,0 5-1-16,0 0 1 15,0 5 1-15,-4 3-1 16,4 8-1-16,-3 0 1 15,0 8-1-15,0-3 0 0,-3 19 2 16,0-6-1-16,0 17-1 16,0-9 1-16,0 11-1 15,-3-8 0-15,0 8 0 16,0-8 0-16,0 8 0 0,0-11-3 16,0 6 2-16,0-8-1 15,0 2-2-15,0-7-4 16,0-1-2-16,0-5-28 15,-3-2-11-15,3-3-27 16,0-6-12-16,0 1-55 16,0-8-23-16,0-3 88 15,-3-6 41 1</inkml:trace>
  <inkml:trace contextRef="#ctx0" brushRef="#br0" timeOffset="31580.58">20491 13295 484 0,'-9'2'181'0,"9"-2"-141"0,0 3 11 0,0-3-3 16,3 0-14-16,0 0 3 16,9 0-17-16,-3 0-6 15,6-5-9-15,-3 2 12 0,8-2 8 16,-5-1-11-16,6 1-5 15,-3 0-5-15,3 0-4 16,-3 2-6-16,0-2-4 16,-4 2-38-16,1 0-17 15,0 1-133 1,3-4-59-16,-3 1 131 16,3-11 64-16</inkml:trace>
  <inkml:trace contextRef="#ctx0" brushRef="#br0" timeOffset="32087.228">20830 12670 520 0,'0'0'192'0,"0"0"-149"0,12 6 1 0,-12-6-9 16,9 5-11 0,-3 0 1-16,9 6-10 15,-3-3-2-15,9 5-7 16,-3-2-6-16,8 7-1 0,-5 1-1 15,6 4 0-15,-6-4 13 0,3 13 7 16,-7-6-7-16,4 19-1 16,-6-11-6-16,0 19-1 15,-3-10-1-15,-6 12-2 16,0-10 1-16,-9 11-1 16,3-9-3-16,-9 6 2 0,3-10-1 15,-9 4 0-15,3-7-3 16,-6 2 1-16,3-7-7 15,-5-1-3-15,2-5 5 16,-3 3 5-16,6-6-8 16,-3 1-2-16,3-6-26 15,0 3-12-15,1-6-78 16,2-2-36-16,3-3 87 16,3 3 40-1</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52:42.836"/>
    </inkml:context>
    <inkml:brush xml:id="br0">
      <inkml:brushProperty name="width" value="0.05292" units="cm"/>
      <inkml:brushProperty name="height" value="0.05292" units="cm"/>
    </inkml:brush>
  </inkml:definitions>
  <inkml:trace contextRef="#ctx0" brushRef="#br0">13187 6672 324 0,'-3'14'121'0,"3"-14"-95"0,0 18 25 16,0-12 4-16,0 4-5 15,0-2 0-15,3 3-12 16,0-3-6-16,0 2-18 0,0-2 4 0,0 0 3 16,0-3 2-16,-3-5 1 15,0 0 0-15,3-5 2 16,-3 2-14-16,0-10-7 16,0 0-8-16,-6-14-3 15,3 6 22-15,-3-10 12 16,0 4-12-16,-3-23-4 15,3 10-7-15,0-15-4 16,0 10 0-16,3-11 1 16,0 11-1-16,3-10-1 15,0 12 1-15,6-10 1 0,-3 11-1 16,9-6-1-16,-3 9-2 16,6 2 1-16,0 7 1 15,6 7 0-15,-3 1 0 16,8 12 0-16,-2-1-3 15,0 11 2 1,-3 0 1-16,3 16 2 16,-4-3-1-16,4 11-1 15,-6-5 1-15,0 7-1 16,-3-5 0-16,-6 6 2 0,0-6-1 16,-6 5 2-16,-3-2-2 15,-6 5 2 1,0-5-2-16,-6 3 2 0,3-6-2 15,-9 3 2-15,3-6-2 16,-9-2-1-16,7-3 1 0,-7 0-1 16,6 1 0-16,-3-6 2 15,3-3-6-15,-3-2-1 16,7-1-29-16,2-2-10 16,3 0-77-16,6-2-32 15,0-1 80-15,6 3 37 16</inkml:trace>
  <inkml:trace contextRef="#ctx0" brushRef="#br0" timeOffset="413.947">13848 5903 504 0,'-15'-14'189'0,"15"14"-147"0,-12-13 22 16,12 13 0-16,-6 0-37 15,3 0-11-15,-6 0 2 16,3 0 4-16,-6 13-11 16,0-2-4-16,-5 18 0 0,2-5-2 15,-3 18 0-15,3-7-1 16,0 23 0-1,3-11-5-15,3 27 1 16,0-15 0-16,9 9 0 0,0-9 0 16,6 7 0-16,0-13 0 15,6 8 0-15,0-11 0 16,3 0 0-16,-3-8 0 16,3-4 0-16,-3-9-3 15,2 0 0-15,-2-8-29 16,3-3-14-16,-3-4-75 0,3-6-32 15,-3-3 79-15,3-8 38 16</inkml:trace>
  <inkml:trace contextRef="#ctx0" brushRef="#br0" timeOffset="4030.954">14095 6561 284 0,'0'8'107'0,"0"-8"-83"0,-3 8 24 16,3-8 4-16,0 3 6 16,0 0 4-16,0-3-11 15,0 0-7-15,0 2-24 16,0-2 1-16,0-2 0 0,0-1 0 16,0-8-1-16,0 3-4 15,0-18-2-15,0 5-4 0,6-24 1 16,-3 8-2-16,6-14 0 15,-3 12-3-15,6-17-1 16,-3 14-1-16,5-14 0 16,-2 11-2-1,3-5-2-15,-3 10 1 16,3 1 1-16,-3 7 1 16,3 3 1-16,-3 5-7 15,3 8 0-15,-4 3 1 0,4 13 1 16,-3 0 1-16,3 21 0 15,-3-2-3 1,3 12 2-16,-3-4 7 0,0 13 4 16,-3-6-5-16,0 14-3 0,0-9-1 15,-4 11 1-15,1-7-12 16,-3-1-3-16,0-5 8 16,0 0 5-16,0-8-32 15,0-2-13-15,0-6-53 16,0-5-20-1,0-3 60-15,0-8 30 16</inkml:trace>
  <inkml:trace contextRef="#ctx0" brushRef="#br0" timeOffset="4281.283">14160 6329 392 0,'-12'2'145'0,"12"-2"-112"0,3 0 14 0,-3 0 1 16,6 0-16-16,0 0-1 15,9-2-14-15,-3-1-3 16,9-2-8-16,-3-1-2 0,9-2 0 16,-7 3-2-16,7 0-2 15,-6 0-13-15,6-1-4 16,-3 4-97-16,2-1-44 15,-2 0 81 1,0 3 38-16</inkml:trace>
  <inkml:trace contextRef="#ctx0" brushRef="#br0" timeOffset="4648.354">14619 6188 424 0,'-12'3'159'0,"12"-3"-124"0,-12 11 17 16,12-9-2-16,-3 6-22 16,0 0-3-16,3 11-13 15,0-4-3-15,6 15-5 16,-3-7-1-16,6 14 3 0,0-10-1 16,3 2 0-16,0-5-3 15,2-3 1-15,1-3 0 0,3-2 3 31,-3-2 6-31,0-9 4 16,0-2 1-16,0-9 1 0,-3 4-3 16,-1-14 1-16,-2 2-11 15,0-9-6-15,0 4 1 0,-3-5-1 16,0 3-2-16,0-3 0 16,-3 1-36-1,0 1-14-15,0 7-61 0,3-1-27 16,0 2 74-16,3 4 37 15</inkml:trace>
  <inkml:trace contextRef="#ctx0" brushRef="#br0" timeOffset="4898.695">14988 6159 544 0,'-6'0'203'0,"6"0"-158"0,3 3 5 16,-3-3-7 0,6 3-23-16,-3-1-1 15,6 3-16-15,0 1-6 16,5 4 1-16,-2 1 4 0,6 5 4 0,-3-3-5 16,3 11-2-16,-3-6-5 15,0 6 1-15,0-3-57 16,-1 0-25-16,-2 1 44 15,3-6 21-15</inkml:trace>
  <inkml:trace contextRef="#ctx0" brushRef="#br0" timeOffset="5150.02">15250 6159 480 0,'-18'6'181'0,"18"-6"-141"0,-18 18 20 0,18-13 0 16,-9 6-23-1,3-3-4-15,-6 10-17 0,3-2-5 16,-6 13-7-16,3-5-3 0,-5 11 0 16,2-6-4-16,-3 2 2 15,3-4-23-15,0-3-12 16,3-3-105-16,0-5-47 0,0-3 97 15,3-13 46-15</inkml:trace>
  <inkml:trace contextRef="#ctx0" brushRef="#br0" timeOffset="6713.845">15794 6286 292 0,'-3'11'110'0,"3"-11"-86"0,-3 16 22 0,3-14 4 16,0 6-3-16,0 0 4 16,0 5-11-16,0-2-4 15,0 0-20-15,0-3 5 0,0-1 3 16,0-1 1-16,0-1 2 0,0 0-2 16,0-5 2-16,0 0-4 15,0-13 0-15,0 3-6 16,0-14-2-16,0 3-7 15,0-9 0-15,0 7-3 16,0-12 0-16,0 9-3 16,0-11 1-1,0 5 0-15,3-5 1 16,0 5-2-16,0-2-2 16,0 7 1-16,0 4-1 15,0 1 0-15,0 6 0 0,0 3-3 16,3 8 2-16,0 0 1 15,6 15 0-15,0 1 0 16,9 13 0-16,-3-3 0 0,5 5 0 16,-2-2 0-1,3 3 0-15,-3-4 0 16,3 4 0-16,-3-6 0 0,-1 3 2 16,-5-6-1-16,0-2 2 15,-3-3-2-15,0-2 2 16,-3-3 0-16,0-3 1 15,-3 1 2 1,0-12 1-16,0 4-1 16,0-9 1-16,-3 0-4 15,0-10-2-15,0 3 0 16,0-11-1-16,-1 2 0 0,-2-10 0 16,0 5 0-16,0-5 0 15,0 6 0-15,0-4 0 16,0 9 0-16,0-1 0 15,0 3 0-15,3 6 0 0,-3 2-31 16,0 0-14-16,0 3-13 16,6 5-2-16,-3 0-57 15,3 11-25-15,0-1 75 16,6 17 35-16</inkml:trace>
  <inkml:trace contextRef="#ctx0" brushRef="#br0" timeOffset="7214.518">16315 6408 408 0,'3'13'154'0,"-3"-13"-120"0,0 0 30 16,0 0 7-16,3-3-15 16,0 1-2-16,0-9-20 15,0 1-9-15,3-11-14 16,0 5-12-16,0-13-2 0,-3 7 18 0,0-7 12 15,0 3-9-15,0-9-4 16,-3 6-7-16,0-16 0 16,0 8-4-16,3-8 0 15,0 8-1-15,0-2 1 16,0 7-2-16,3 0 2 16,0 6-2-16,3 2-1 15,0 5-2-15,5 3 1 16,-2 3-1-16,9 8 0 0,-6 0 2 15,6 7 0-15,-3 1-3 16,0 10 2-16,-4-2 1 16,1 7 2-1,-3-2-1-15,-3 11-1 16,-3-9 1-16,-6 6 1 16,0-3-1-16,-6 3-1 15,0-6 1-15,-9 4 1 0,3-7-1 16,-5 1-1-16,2-2 1 15,-6-4-1-15,3-2-5 16,-3 0 1-16,0-3-47 16,3-2-18-16,4 0-110 15,2-3-50-15,3 0 120 0,3-8 56 16</inkml:trace>
  <inkml:trace contextRef="#ctx0" brushRef="#br0" timeOffset="8063.284">17113 5958 404 0,'-6'-3'151'0,"6"3"-118"0,0-7 25 0,0 7 3 16,0-3-14-16,0 0 0 16,0 1-21-16,0 2-5 15,0 0-13-15,0 0-5 0,3 8-2 16,0-3-1-16,3 13 2 0,0-2-1 15,6 13-1-15,0-5 1 16,5 8-1 0,-2-6 0-16,6 9 0 15,-3-6 2-15,6 8 1 16,-6-8-1-16,0 3-2 16,-4-6 5-16,1-2 4 15,-3-5 1-15,0-1 4 0,-3-5-1 16,0-7 0-16,0-4 1 15,0-12 2-15,0 2-5 16,-3-16-1-16,0 8-6 16,0-13-1-16,0 5-1 15,-3-13 1-15,-1 8 0 16,1-13 1-16,0 7-2 16,-3-4-2-16,0 4 1 0,0 1-1 31,0 7 0-31,0 1 0 15,0 5-3-15,0 2 0 0,0 3-25 16,0 3-9-16,0 0-36 16,3 8-16-16,0-1 47 15,3 9 22-15</inkml:trace>
  <inkml:trace contextRef="#ctx0" brushRef="#br0" timeOffset="8616.863">17663 6474 476 0,'-5'0'178'0,"5"0"-138"0,-3-13 19 15,3 13-1-15,0-11-22 16,0 3-4-16,0-16-14 15,0 6-6 1,0-11-7-16,0 5 9 0,0-13 8 16,0 8-7-16,0-16-1 15,0 8-4-15,0-19-1 0,0 11-3 16,3-5-1-16,-1 8-1 0,4-1 0 16,0 9-5-16,3 0 1 15,0 2 0-15,6 5 0 16,-3 6-3-1,9 5 2-15,-3 3 1 0,6 8 0 16,-4 0-3-16,7 7 0 16,-6 1 2-16,0 7 2 15,-3-2-2-15,0 11 0 16,-4-3 1-16,-5 8 2 16,-3-6-1-16,-6 11 2 15,0-8-2-15,-9 6-1 16,0-6 1-16,-8 3 1 15,2-6-1 1,-9 1-1-16,3-3 1 16,-6-3-1-16,6-2 0 0,-2-1 0 15,2-2-5-15,0-3 1 16,3-2-20-16,3 2-9 16,3-2-41-16,3-3-17 15,3 0 45-15,6-3 25 0</inkml:trace>
  <inkml:trace contextRef="#ctx0" brushRef="#br0" timeOffset="9046.713">18134 5739 472 0,'-6'-6'176'0,"6"6"-137"0,0-13 22 16,0 13 2-16,3-3-23 0,0 3-3 15,0 0-19-15,0 0-9 16,6 8-5-16,-3 0-6 0,5 13-1 15,-2-5 2-15,6 27 0 16,-3-9 12-16,3 22 5 16,-3-14-8-16,0 8-2 0,-3-7-4 15,0 9 1-15,-3-9 0 16,0 10 1-16,-3-11-2 16,-3 3 1-16,0-8-22 15,0-5-9-15,0-6 5 16,0-7 3-16,0-3-43 15,3-11-21 1,0-2 44-16,3-14 20 16</inkml:trace>
  <inkml:trace contextRef="#ctx0" brushRef="#br0" timeOffset="9697.962">18961 5911 448 0,'-6'-14'167'0,"6"14"-129"0,-3-18 32 0,0 12 7 16,0-1-28-16,0-4-5 16,-3 3-11-16,0-3-3 15,-3 4-17-15,-2 1-3 0,-4 1 0 16,-3 5-6-16,-3 3 0 0,-3 5-2 15,0 7-2-15,-2 4 1 16,8 2-1-16,3-5 0 16,3 8 0-16,3-6-3 15,6 3 2-15,0-2-1 16,6 2-2-16,0-5 0 16,9 3 3-16,-3-4 0 15,9 4 1-15,-3-3 0 0,8 2 0 16,-5-2 0-16,3 0 0 15,-3-3-3 1,0 3 2-16,-3-3 1 16,0 3 2-16,-4-3-1 15,-2 3 2-15,-3-2-2 16,-6 4-1-16,0-5 3 16,-6 6 0-16,3-3-1 15,-9 0 1-15,4-3-2 0,-10 3-1 16,3-6 1-16,-6-2-1 15,3-2-3-15,-6-4 2 16,1 1-26-16,2-3-9 16,3 0-55-16,3-5-23 0,3-1 59 15,6-4 30-15</inkml:trace>
  <inkml:trace contextRef="#ctx0" brushRef="#br0" timeOffset="10148.324">19077 5572 512 0,'-12'-8'192'0,"12"8"-149"0,0-3 14 0,0 3-2 15,0 0-26 1,9 3-6-16,3 2-17 0,6 6-3 16,3 2-3-16,3 6 8 0,5 4 5 15,1 4-4-15,0 5-1 16,0-1-4-16,-4 6-1 16,-2 3-1-16,-6-3 1 15,-3-8-2-15,0 16 2 16,-3-8 0-16,-3 11 1 15,-3-8-2 1,-6 12 1-16,0-7 0 16,-9 14 1-16,0-12-2 15,-6 6 1-15,3-11-2 0,-9 6-1 16,3-11 1-16,-5-2 1 16,5-6-3-16,-6-3 0 15,6-5-21-15,-3 0-8 16,3-5-47-16,0 0-18 0,4-3 48 15,-7 1 24-15</inkml:trace>
  <inkml:trace contextRef="#ctx0" brushRef="#br0" timeOffset="12914.553">13425 8149 220 0,'-3'13'82'0,"3"-13"-64"0,-3 19 33 15,3-17 9-15,0 6-6 16,0-3-2-16,0 6-7 16,0-3-4-16,0 3-22 15,0-4 6-15,0 4 5 0,0-3-1 16,0 0 3-16,0-3-5 16,0 0-2-16,0 1 0 15,0-6 1-15,0 0-3 16,0-8-2-16,0 0-14 15,-3-16-4-15,3 3 9 16,-3-16 6-16,0 5-5 16,0-10-2-16,0 7-6 15,-3-15-2-15,3 8-1 16,0-14 1-16,0 11-2 16,1-5-1-16,2 8 1 15,2-1-1-15,1 6 0 16,3 3 0-16,0 5-3 15,6 5 2-15,-3 3-1 0,6 5 0 16,-3 3 2-16,9 5 0 16,-3 3 0-16,8 5 2 15,-2 0-3 1,6 7 0-16,-6-1 1 0,0 7 0 16,-4-2 0-16,-2 10 2 0,-3-5-1 15,-6 7 2-15,-3-1-2 16,-9 4 2-16,0-2 0 31,-9 0 1-31,0-6-2 0,-8 3-2 16,2-2 1-16,-6-3 1 15,3-3-1-15,-3 0-1 16,6 0 1-16,-2-2-1 16,2-3 0-16,0 0 0 15,3-3-5-15,3-2 1 0,3-1-36 16,6-4-15-16,3-1-69 15,9-7-31-15,-3-1 82 16,15-10 37-16</inkml:trace>
  <inkml:trace contextRef="#ctx0" brushRef="#br0" timeOffset="13263.619">14065 7270 512 0,'-21'6'192'0,"21"-6"-149"0,-21 16 16 16,18-14-3-16,-5 9-27 16,2-3-5-16,-6 10-20 0,3-2-5 15,-3 16 0-15,0-6 11 0,0 27 6 16,3-10-6-16,0 28-3 15,0-15-4-15,6 18 0 16,0-11-2-16,3 17-1 16,0-17 1-16,9 8-1 0,-3-15 0 15,9 2 0-15,-3-10 0 16,9-1 0-16,-6-9-20 16,8-4-7-16,-5-5-21 15,9 0-8-15,-3-5 30 16,-3 0 16-16</inkml:trace>
  <inkml:trace contextRef="#ctx0" brushRef="#br0" timeOffset="14278.997">14762 7882 348 0,'-6'0'129'0,"6"0"-100"0,-12 0 29 0,12 0 5 16,-6-3-11-16,0 3-1 15,-6-3-16-15,0 3-4 16,-6 0-18-16,3 0 3 0,-6 3 2 15,4 0-6-15,-4 7-2 0,3-2-5 16,0 11-4 0,3-6 0-16,3 11-1 0,3-6-3 15,6 9 2-15,0-6 1 16,9 0 0-16,0-3 0 16,9-7 0-16,-3-3 0 15,9-13 2-15,-3-1-1 16,6-15 2-16,-4 5-2 15,4-15 2-15,-3 4-2 16,-3-18 2-16,-3 8-2 16,-3-16 2-1,-3 8-2-15,-3-8-1 16,-1 6 3-16,-2-1 2 0,0 11 0 16,-3 3 0-16,0 5 1 15,0 5 3-15,0 5-2 16,0 11 1-16,0 0-10 15,3 14-3-15,0-1 3 16,0 19 0-16,0-6-1 0,0 25 2 16,0-9 1-16,0 14 0 15,0-9 0 1,0 12 0-16,0-12 0 0,0 4 0 16,0-6 0-16,3-3 2 15,-3-5-56-15,3-5-23 16,0-6-103-16,6-7-42 15,-3-3 116-15,9-13 57 16</inkml:trace>
  <inkml:trace contextRef="#ctx0" brushRef="#br0" timeOffset="14652.996">15074 7699 384 0,'-15'13'145'0,"15"-13"-112"0,-24 32 27 15,21-27 5-15,-3 11-18 16,0-3-2-16,1 9-24 16,-1-4-8-16,3 6-8 15,0-3-4-15,9 3 2 0,-3-6-2 16,8 1 2-16,-2-3-2 0,9-3 2 16,-3-2-2-16,3-9 2 15,-3 1 0-15,6-8 3 16,-3-1 1-16,-4-10 3 15,-2 3 1-15,-6-8 1 16,0 3-4 0,-6-9 0-16,0 3-5 15,-9-5 0-15,3 5 1 16,-6 1 0-16,1 1-5 16,-4 6 1-16,3 1-5 15,-3 7-1-15,3 0-39 0,0 10-15 16,3-2-65-16,3 6-27 15,0-1 80-15,6 0 39 16</inkml:trace>
  <inkml:trace contextRef="#ctx0" brushRef="#br0" timeOffset="15080.545">15339 7866 416 0,'-9'16'156'0,"9"-16"-121"0,-3 5 19 16,3-5-1-1,0 0-17-15,0 0-1 16,6 3-16-16,0-1-4 0,6-2-9 16,-3 0 0-16,6-5 4 0,0 2-4 15,2-5 2-15,1 0-1 16,0-2 1-16,-3-1-2 15,-3-2-1-15,-3 2-1 16,-6-2 2-16,0 3-1 0,-9-1 0 16,0 0-3-16,-9 9-2 15,3-1 1-15,-6 11 1 16,3-3-1-16,-2 9-1 16,2-1 1-16,3 5 1 15,0-2-1-15,3 3-1 16,3-3-2-16,6 2 1 15,0-5-4-15,6 3 1 16,0-3-36-16,12-2-13 0,-3 0-55 31,11-3-21-31,-2-3 66 0,12-5 33 16</inkml:trace>
  <inkml:trace contextRef="#ctx0" brushRef="#br0" timeOffset="15448.111">15762 7715 492 0,'-21'-5'184'0,"21"5"-143"0,-21 0 19 15,18 0-2-15,-6 5-22 16,3 0-4-16,-3 3-18 16,0-3-7-16,3 6-4 15,0-3-3-15,3 3 1 0,0-4-4 0,9 4 2 16,-3 0 1-16,6-1 0 15,-3 1 0 1,3-1 0-16,0 1 0 16,3 2 0-16,-3-2 0 15,0-1 2-15,-3 1-3 16,0 0 0-16,0-4-1 0,-6 4-2 16,0-3 14-16,-3 0 5 15,0-3-7 1,-6 3-2-16,3-3-4 0,-6-2-2 15,3 0-8-15,-3-3-5 16,3 0-40-16,0-3-15 16,0 0-86-16,9-5-36 15,0 1 99-15,9-12 47 0</inkml:trace>
  <inkml:trace contextRef="#ctx0" brushRef="#br0" timeOffset="15830.089">16220 7294 480 0,'-9'-5'181'0,"9"5"-141"0,-6-8 18 0,6 8-1 16,0 0-15-1,0 0-3-15,0 0-21 16,0 0-11-16,0 11-5 16,0-1-2-16,0 14 0 0,0-6-3 0,3 20 0 15,0-9-1-15,0 21 0 16,0-10 16-16,0 20 6 16,0-12-8-16,-3 10-3 15,0-10-5-15,-3 7-2 16,3-12 1-16,-3 2-1 15,0-8-14-15,0-3-5 16,3-5-30-16,0-5-11 16,0-3-95-1,3-13-39-15,0 0 101 16,6-8 50-16</inkml:trace>
  <inkml:trace contextRef="#ctx0" brushRef="#br0" timeOffset="16322.414">16488 8003 424 0,'-12'8'159'0,"12"-8"-124"0,-6 6 26 0,6-6 4 0,0 2-12 16,0-2-1-16,0 0-23 15,0 0-10-15,0-8-11 0,0 0 3 0,3-10 2 32,-3 5-13-32,6-17-4 0,-3 7-1 15,9-22 2-15,-3 8 0 16,6-14-1-16,-4 12 18 16,7-14 8-16,-6 13-9 15,3-2-2-15,-3 7-7 16,3 1-1-16,0 5-1 0,0 5-2 15,-3 5 1-15,5 9 1 16,-2 2-1-16,3 13-1 16,-3-2 3-16,3 13 0 15,-3-3-1-15,0 21-2 16,-3-7 1-16,-1 20 1 0,-2-9-1 16,-3 9-1-16,-3-5 1 15,0-2-1-15,0-5 0 16,-3 2 0-16,0-8-7 15,0-3-3-15,0-5-38 16,0-2-19 0,0-3-89-16,0-11-39 15,0 0 102-15,-3-18 48 16</inkml:trace>
  <inkml:trace contextRef="#ctx0" brushRef="#br0" timeOffset="16547.809">16565 7728 524 0,'-27'8'195'0,"27"-8"-152"0,-9 8 15 0,9-5-6 15,0-3-28-15,0 0-6 16,9 0-13-16,-3 0-6 16,12-3 0-16,-3 0-2 0,9-5 1 15,-3 3 2-15,11-3 0 16,-5-2 2-16,9-1 3 15,-6 3-66-15,8 0-28 16,-5 3 44-16,3 0 24 16</inkml:trace>
  <inkml:trace contextRef="#ctx0" brushRef="#br0" timeOffset="16964.32">17110 7469 500 0,'-24'13'187'0,"24"-13"-146"0,-12 13 15 15,12-10-4-15,-3 5-19 16,3 0-4-16,0 5-17 16,0 0-5-16,3 11-5 15,0-5-4-15,0 12 1 0,0-4 1 16,6 7 0-16,-3-5 6 0,3 6 4 15,0-9-5-15,3 1-3 16,-3-6-6 0,6-3-2-16,-4-2 0 0,4-5 4 15,-3-3-1 1,3-8 1-16,-3 0 11 16,6-14 5-16,-6 4-4 15,0-19-1-15,0 5-5 16,-3-10-1-16,-4 4 1 0,1-7 0 15,0 11-5-15,0-3 1 16,0 5-5-16,-3 0 1 16,0 6-40-16,0 2-18 15,0 3-78-15,3 2-33 16,-3 0 88-16,6 4 42 0</inkml:trace>
  <inkml:trace contextRef="#ctx0" brushRef="#br0" timeOffset="17230.316">17497 7527 456 0,'-6'5'170'0,"6"-5"-132"0,9 11 16 16,-6-8-1-1,3 2-18-15,0 0 0 0,3 8-16 16,-1-2-4-16,4 7-9 15,-3-2-2-15,6 13 0 0,-3-5-2 16,6 8 1-16,-3-6-2 16,6 6-1-16,-6-8-8 0,2 2-5 15,-2-4-59-15,-3-1-28 16,-3-3 52-16,3-7 24 16</inkml:trace>
  <inkml:trace contextRef="#ctx0" brushRef="#br0" timeOffset="17497.601">17777 7556 392 0,'-12'-10'145'0,"12"10"-112"0,-15 5 36 0,15-2 11 15,-6-1-17-15,3 1-4 16,-9 5-22-16,3 0-11 15,-6 10-15-15,3-2-3 0,-9 13 2 16,4-5-15-16,-4 10-3 0,3-2 16 16,-6 3 9-16,6-6-11 15,-6 2-2-15,6-4-23 16,-2-1-10-16,2-5-54 16,6-2-21-16,0-3 54 15,9-14 26-15</inkml:trace>
  <inkml:trace contextRef="#ctx0" brushRef="#br0" timeOffset="17790.818">17830 7374 564 0,'12'2'211'0,"-12"-2"-164"0,24 11-2 0,-18-9-11 15,6 9-12-15,0-3 4 16,5 11-14-16,-2-4-5 16,3 14-4-16,-3-5 0 0,0 16 0 15,-3-6-1-15,-3 17 1 16,0-9 0-16,-3 8 1 16,-3-7-2-16,-6 9 1 0,-3-9-4 15,-6 4 0-15,3-7-37 16,-9-3-14-16,3-5-130 15,-12-8-56-15,7-6 122 16,-10-7 60 0</inkml:trace>
  <inkml:trace contextRef="#ctx0" brushRef="#br0" timeOffset="19444.708">14291 8860 488 0,'-15'-10'184'0,"15"10"-143"0,-14-5 12 0,14 5-2 15,-9 0-15-15,3 0 2 16,-6 2-20-16,3-2-8 0,-6 8-6 15,3 0-8-15,-9 16 0 0,3-3 0 16,-2 27-1-16,2-11 17 16,0 21 8-1,3-8-7-15,3 35-4 16,3-19-9-16,6 16 0 16,3-16-18-16,6 8-8 15,0-15 31-15,12 7 17 16,-6-13-12-16,9-1-4 0,-4-7-7 15,7-2-3-15,-3-9-30 16,3-5-13-16,-3-5-86 16,0-8-39-16,-4-3 90 15,1-8 42-15</inkml:trace>
  <inkml:trace contextRef="#ctx0" brushRef="#br0" timeOffset="21663.312">13395 9831 380 0,'-3'16'143'0,"3"-16"-112"16,-3 6 14-16,3-6 0 0,0 0-8 15,0 0 0-15,3-8-16 16,0 2-5-16,3-12-10 15,-3 2 5-15,3-13 2 0,-3 5 2 16,0-18 1-16,0 7 0 16,0-20 0-16,0 10-4 15,-3-16 0-15,0 13-3 16,-3-7 2-16,0 10-4 16,0-11 1-16,3 11-3 15,0-5 2-15,0 8-4 16,6-3 0-16,-3 5-1 15,3 6-2-15,0 7 1 16,6 3-1-16,-3 3-3 16,6 5 2-16,-3 3-1 0,9 8-2 15,-4 2 3-15,7 11 2 16,-3-3-2-16,6 14 0 16,-6-3 1-16,0 10 0 15,-4-5 0-15,-2 9 2 16,-3-4-3-16,-6 3 0 15,0-5-4-15,-9 5 1 16,0-5 19-16,-9 5 12 16,0-5-11-16,-9 2-6 15,4-5-4-15,-4 3-2 0,3-5-2 16,-3-3 1-16,3-3-2 16,0-3-1-1,3-2-4-15,1-2-2 16,2-4-30-16,3-4-14 15,3-1-62-15,3-5-26 0,0 3 70 16,9-14 35-16</inkml:trace>
  <inkml:trace contextRef="#ctx0" brushRef="#br0" timeOffset="22429.338">14592 9157 244 0,'6'-16'90'0,"-6"16"-70"0,6-16 43 0,-3 13 14 15,0-2 7-15,0 0 4 16,0 0-26-16,-3 2-11 16,3 0-29-16,-3 1 0 0,3 10-1 15,0-1-5-15,0 12 1 16,0-3-6-16,3 10-1 0,0-2-6 16,-1 13-1-16,-2-5 1 15,0 16 0 1,0-11-5-16,-3 8-1 0,0-8-26 15,0-3-11 1,0-8-62-16,0-4-25 0,0-6 66 16,-3-16 31-16</inkml:trace>
  <inkml:trace contextRef="#ctx0" brushRef="#br0" timeOffset="22778.957">14541 9085 428 0,'-6'-15'162'0,"6"15"-126"0,6-24 21 0,-3 21 1 31,6-5-14-31,0 0-4 0,9 0-16 16,0 0-5-16,9 8-11 16,-7 0-3-16,10 11 1 0,-6-3-3 0,6 13 0 15,-6-2 1-15,-1 12 2 16,-5-4-3-1,-3 7 0-15,-3-5 1 0,-9 11 2 16,0-6-3-16,-6 11-2 16,0-8-3-16,-12 3 1 15,3-6-1-15,-9-2 0 16,7-5 11-16,-7-4 3 16,3-4-14-16,0-6-6 0,3-2-47 15,3-14-19-15,0 0-96 16,9-12-43-16,0 1 111 15,6-4 53-15</inkml:trace>
  <inkml:trace contextRef="#ctx0" brushRef="#br0" timeOffset="23165.205">14949 9453 420 0,'12'8'156'0,"-12"-8"-121"0,24-3 19 0,-18 3 1 16,6-5-24 0,0 0-5-16,5-8-14 15,-2 2-3-15,0-5-5 0,0 3-1 0,-3-6 3 16,0 4-1-16,-6-1 0 16,0 2 5-16,-9 1 6 15,0 3-2-15,-9 2 2 16,3 0-5-16,-6 10 1 15,0-2 2-15,-3 11 1 16,3 0-15-16,1 12-4 16,2-4-4-1,3 13 2-15,0-6 4 16,6 6 1-16,3-6-2 16,6 1 2-16,-3-6 1 0,9 0 0 15,0-2 2-15,5-6 1 16,-2-3-28-16,6-7-12 15,-3 0-114-15,6-14-49 16,-6 3 103-16,6-16 49 0</inkml:trace>
  <inkml:trace contextRef="#ctx0" brushRef="#br0" timeOffset="23407.559">15279 9017 532 0,'-6'29'200'0,"6"-29"-155"0,3 42 7 0,0-31-9 15,0 7-24 1,0-2-3-16,0 10-10 16,0-2-4-16,3 8-1 15,-3-6-4-15,3 6 2 0,-3-5-26 16,3 2-9-16,-3-5-59 15,0-1-24-15,0-4 62 0,3-8 29 16</inkml:trace>
  <inkml:trace contextRef="#ctx0" brushRef="#br0" timeOffset="23619.528">15226 9189 444 0,'-12'13'165'0,"12"-13"-129"0,0 8 24 0,0-8 0 0,6 2-12 16,0 1-1 0,6 0-18-16,-3-1-7 15,9-2-13-15,-4 0-6 0,10-2-2 16,-6 2-19-16,9-6-5 16,-3 4-130-16,2-9-58 15,-5 3 108-15,-3-8 51 16</inkml:trace>
  <inkml:trace contextRef="#ctx0" brushRef="#br0" timeOffset="24862.002">15934 9427 328 0,'-3'16'123'0,"3"-16"-95"0,0 13 27 15,0-11 7-15,3 4-11 16,-3-1 0-16,3 0-14 16,-3 1-3-16,0-4-19 15,0 1 4-15,3-3 4 0,0 0-3 0,0-8 0 16,-3 0-5-16,0-11 1 16,0 6-5-16,3-11-1 15,-3 6-9-15,3-11 0 16,0 5-3-16,0-10 0 15,0 5 2 1,0-9 0-16,0 9-3 16,0-5 2-16,0 8 1 0,0 2 0 15,0 3-3 1,0 2 2-16,0 6 14 16,3 13 8-16,0 0-10 15,6 21-6-15,-3-5-3 0,8 10-2 16,-2-2 2-16,3 10 1 15,-3-7-4-15,3 10 1 16,-3-5 0-16,0 2 0 16,-3-5 0-16,-1-2 0 0,-2-3 0 15,0-9 2-15,0-1-1 16,0-14-1-16,0 0 1 16,0-16 1-16,0 3 1 15,-3-11 1-15,0 3 0 16,0-14 0-16,-3 6-2 15,0-19 1-15,0 11-2 16,-3-10-1-16,0 10 1 16,0-6-1-16,0 12-3 15,0 2 2 1,0 5-23-16,3 5-10 0,-3 3-39 16,3 8-17-16,0 0 48 15,6 11 22-15</inkml:trace>
  <inkml:trace contextRef="#ctx0" brushRef="#br0" timeOffset="25261.46">16509 9178 456 0,'-15'8'170'0,"15"-8"-132"0,-21 10 13 0,18-7-3 16,-3 2-13-16,0 1 2 15,0 4-17-15,0-2-4 16,0 11-10-16,0-6-2 0,6 8 0 0,0-2-2 16,9 7 1-1,-6-2-4-15,9 0 0 16,-3-3 1-16,6-5 0 16,-3 0 0-16,3-8 0 15,0-3 2-15,-1-10 1 16,1-1 1-16,-3-10 0 0,0 3-2 15,-3-11 1-15,-3 6 0 16,-3-6 1-16,-3 6 0 16,-6-4 0-16,3 4-2 15,-9-1-2-15,3 3 1 16,-3 6-1-16,0-1-11 16,0 6-5-16,1 0-54 0,2 2-24 15,0 0 49-15,6 3 22 16</inkml:trace>
  <inkml:trace contextRef="#ctx0" brushRef="#br0" timeOffset="25612.52">16714 9186 416 0,'-9'18'156'0,"9"-18"-121"0,-3 19 21 0,3-14 0 16,0 6-14-16,0-3-2 16,3 8-16-16,0-3-5 15,3 5-11-15,-3-2-3 0,6 3 1 0,-3-3-1 16,3 0 0-16,0-3 1 16,3-5 1-16,-3 0 10 15,2-6 4-15,-2-2-18 16,3-5-8-16,-3 0-3 15,0-9-1-15,0 4 23 16,0-9 12-16,-3 3-12 16,0-5-7-1,0 3-8-15,0-3 0 16,-3 2-30-16,3 1-14 16,-3 2-59-16,3-3-23 0,0 3 66 15,0-2 32-15</inkml:trace>
  <inkml:trace contextRef="#ctx0" brushRef="#br0" timeOffset="26228.325">17059 9099 452 0,'0'0'167'0,"0"0"-129"0,3 0 24 15,-3 0 1-15,3 2-24 16,0 1-5-16,0 5-16 16,0 0-6-16,0 8-7 15,0-3-4-15,0 11 2 0,0-6 0 16,-3 11 1-16,0-5 0 16,0 3 0-16,0-4-2 0,0 1 1 15,0-5-2-15,0-6-1 16,0 0 1-16,0-10-1 15,0-1 0-15,3-9 2 16,0 1-1-16,3-7-1 16,-3 0 1-1,6-6 1-15,-3 3-3 0,6-2 0 16,-3 2 1 0,6 0 2-16,-4 3-3 15,4 2 0-15,-3 1 1 16,3 4 0-16,0 4-3 0,3 7 2 15,-6-2 10-15,0 7 5 16,-3 1-22-16,0 7-8 16,-4-2 24-16,-2 3 13 15,0-3-29-15,0 2-12 0,0-2-71 16,-3 0-29-16,0-3 62 16,3-5 32-16</inkml:trace>
  <inkml:trace contextRef="#ctx0" brushRef="#br0" timeOffset="26663.162">17562 8797 512 0,'-3'0'192'0,"3"0"-149"0,0 3 7 0,0-3-7 16,0 0-13 0,0 0 0-16,3 2-17 0,0 1-6 15,3 2-4-15,-3 1 6 0,3 4 4 16,-3 1-4-16,3 7-1 16,0-2-2-16,0 18 1 15,-3-4-2-15,0 15 2 16,0-8-4-16,0 16 0 15,-3-9-1-15,0 17 1 16,0-10-2-16,-3 17-1 0,0-12 1 16,0 5-1-16,3-11 0 31,-3 6 0-31,3-9 0 0,-3-2 0 16,3-8-5-16,-3-2 1 15,3-6-9-15,-3-3-2 16,0-5-54-16,0-2-24 15,0-3-80-15,0-8-35 0,3-3 107 16,0-5 54-16</inkml:trace>
  <inkml:trace contextRef="#ctx0" brushRef="#br0" timeOffset="27678.738">18035 9379 348 0,'-5'5'132'0,"5"-5"-103"0,-3 6 23 0,3-6 4 16,0 5-4 0,0-2 2-16,0 2-13 15,0-2-3-15,0 2-21 0,0-3 5 0,0-2 2 16,0 0-1-16,0-2-2 16,0-1-3-16,3-10 1 15,0 2-8-15,-1-12-2 16,1 4-3-16,0-15-1 15,0 7-1-15,3-20 0 16,-3 7-2-16,3-8 1 16,-3 9-2-16,0-6 2 15,0 10 0-15,0 3 1 16,0 6-5-16,0 2 1 16,0 6 0-16,3 4 2 15,0 4-1-15,3 10-1 16,0 0 1-16,9 16-1 15,-3-3 0-15,5 21 0 16,-2-5 0-16,6 11 0 0,-6-8 0 16,6 10 0-16,-6-10 0 15,0 0 2-15,-4-6-1 16,1-2-1-16,-3-3 1 16,0-5-1-16,-3-3 0 15,3-13 0-15,-3 0 0 16,0-10 2-16,0-1-1 0,0-15 2 15,-3 2-2-15,0-19 2 16,0 9-2 0,-1-16 2-1,1 13-2-15,-3-6-1 0,0 6 1 16,0 0-1-16,-3 8 0 16,0 3 0-16,0 2 0 0,3 3 0 15,-3 5-9-15,3 3-2 16,-3 2-47-1,3 3-19-15,0 3-89 0,6 5-38 16,-3 0 107-16,9 10 50 16</inkml:trace>
  <inkml:trace contextRef="#ctx0" brushRef="#br0" timeOffset="28228.278">18622 9273 460 0,'-9'19'170'0,"9"-19"-132"0,0 5 16 15,0-5-4 1,0 0-13-16,0 0-2 16,3 0-8-16,0 0-3 15,3-3-13-15,0 1-7 0,0-9-2 0,0 3 11 16,0-13 8-16,0 3-6 15,0-17-1-15,-1 6-6 16,1-16 0-16,-3 5-5 16,3-5 0-16,-3 8-1 15,3-8 1-15,-3 8 0 0,6-8 1 16,0 8-2-16,3-5-2 16,0 8 1-16,6-1-1 15,-3 9 0-15,3 5 0 16,-1 2-3-16,4 11 2 15,-3 0 1-15,3 13 0 16,-3-2-3-16,3 13 2 16,-4-3-1-16,1 8 0 15,-3-5 0-15,-6 8 0 16,0-5 0 0,-6 4 0-16,0-1 0 0,-6 1 0 15,0-1 4-15,-6 1 1 16,0-4-4-16,-9 2 1 15,3-2 2-15,-8-1 1 16,2-2-1-16,-6-3 1 0,6-2-4 16,-3-1-2-16,1-2-20 15,2-2-8-15,3-1-37 16,6-8-14-16,0 1 43 16,6-4 20-16</inkml:trace>
  <inkml:trace contextRef="#ctx0" brushRef="#br0" timeOffset="28630.537">19039 8495 520 0,'2'-8'192'0,"-2"8"-149"0,6 0 5 0,-6 0-6 15,6 3-13 1,0-3 1-16,9 5-22 0,-3 1-9 16,9 4 0-16,-3 1-3 0,6 10 2 15,-4-2 19-15,7 7 11 16,-6-2-12-16,3 10-6 16,-6-7-6-16,0 12-4 15,-4-7 1-15,-2 13 1 0,-3-8-1 16,-3 19 2-16,0-11-2 15,-9 10 2-15,3-10-2 16,-12 11-1-16,3-9 1 16,-8 4 1-16,2-12-3 15,-9 9 0 1,3-11-6-16,-9 3-3 16,6-6-34-16,-5-2-16 15,5-6-71-15,-6-5-30 16,3-5 84-16,-14-8 40 0</inkml:trace>
  <inkml:trace contextRef="#ctx0" brushRef="#br0" timeOffset="29863.82">13619 11170 192 0,'3'13'74'0,"-3"-13"-58"0,3 3 40 16,-3-3 16-16,0 0-4 16,0 0 0-16,0 3-8 0,0-1 0 15,0-2-33-15,0 0 2 0,0-2 0 16,0-1-5-16,0-2-2 16,0-1-6-16,-3-7 0 15,3 3-5-15,-3-11-1 16,3 5-2-16,0-19 0 15,0 6-2-15,0-21 1 16,0 10-2-16,0-13 0 16,0 14-3-16,3-1 1 15,0 8-2 1,0-8 2-16,0 9-2 0,3-1 2 16,-1 6-2-1,4 2-1-15,0 3 1 0,3 2-1 16,0 3-3-16,6 6 2 15,-3 2 1-15,6 10 2 16,-3 1-1-16,2 10-1 16,-2-2 1-16,3 7-1 0,-3-2 0 15,0 3 2-15,-3-3-1 16,-3 7-1-16,-3-2 1 16,-4 6 1-16,1-3-1 15,-3 2 2-15,0-5-2 16,-6 1 2-16,0-7-2 15,-5 7 2-15,2-7-2 16,-9 1-1-16,3-2 1 16,-6-4-1-16,3 3 4 0,-3-5 2 15,3-2-33-15,0-4-16 16,3 1-59-16,4-8-24 16,-1 2 63-1,6-8 34-15</inkml:trace>
  <inkml:trace contextRef="#ctx0" brushRef="#br0" timeOffset="30245.695">14265 10461 444 0,'-21'3'165'16,"21"-3"-129"-16,-15 8 17 0,15-6-3 0,-6 4-19 16,3-4-4-16,-3 6-9 15,0 0-1 1,-3 8-10-16,3-3 5 0,-3 11 1 16,0-5-2-16,0 20-1 15,3-4-4-15,3 28-1 16,0-10-3-16,9 11-2 15,0-14 1-15,6 19 1 0,0-16-3 16,6 10 0-16,-3-10 1 16,6 0 0-16,-3-11-3 15,2 1 0-15,-2-9-14 16,3-2-4-16,-6-6-60 0,6-2-26 16,-3 0 55-1,-1-14 26-15</inkml:trace>
  <inkml:trace contextRef="#ctx0" brushRef="#br0" timeOffset="30931.873">14756 10570 428 0,'-6'5'162'0,"6"-5"-126"0,-3 10 14 0,3-10-3 0,0 8-18 16,0-2-2-16,3 10-12 15,0-3-4-15,0 11-6 16,0-3 1-16,-3 16 0 16,0-8 0-16,0 13-1 15,0-7-3-15,-3 2 1 16,0-6-9-16,0 7-1 15,0-4-42-15,-3-10-18 0,3-3-138 16,-3-8-58 0,0-2 135-16</inkml:trace>
  <inkml:trace contextRef="#ctx0" brushRef="#br0" timeOffset="31126.343">14604 10842 368 0,'0'0'140'0,"0"0"-109"0,0 3 20 0,0-3 1 15,3 5-20-15,0-2-4 16,6 2-14-16,0 0-4 16,6 1-6-16,-1-1-3 0,7-2 2 15,-3-1-4-15,3-2 0 16,-3 0-19-16,3-5-7 16,-4 0-125-1,1-11-54-15,-3 2 105 16,0-7 51-16</inkml:trace>
  <inkml:trace contextRef="#ctx0" brushRef="#br0" timeOffset="31594.577">14851 10493 408 0,'-9'8'151'0,"9"-8"-118"0,-3 18 14 16,3-12-4-16,0 7-16 15,0-3-1-15,3 14-6 16,0-5-3-16,3 15-9 15,0-5 4-15,6 19 1 0,-6-8-2 16,3 10 1-16,-3-10-5 16,-1 5 1-16,1-8-1 15,0 2 1 1,0-10-4-16,-3-5-1 16,0-3-1-16,0-7-2 0,0-4 3 15,3-10 0-15,-3 0-1 16,3-13-2-16,0 2 1 15,3-15 1-15,0 5-3 16,3-14 0-16,0 4 1 16,3-1 0-16,-3 5 0 0,5 4 0 15,-2 4-3-15,3 6 2 16,-3 2 1-16,3 11 2 16,-3 0 1-16,3 13 1 15,-3-2-2-15,-1 10-2 16,-2-2 1-16,-3 5 1 15,0-3 1-15,-3 3 1 0,0-3-7 16,-3 0-2-16,0-3-34 16,-3-2-13-16,0-3-102 15,0-7-42 1,0-1 101-16,-3-13 51 16</inkml:trace>
  <inkml:trace contextRef="#ctx0" brushRef="#br0" timeOffset="31789.106">15300 10768 452 0,'-3'13'170'0,"3"-13"-132"0,3 21 13 16,0-15-3-16,0 7-19 16,0-2-5-16,0 7-11 15,0-2-6-15,0 5-4 16,0-5-5-16,0 3 1 0,0-1-39 0,0-2-15 15,-3-3 27-15,3-8 14 32</inkml:trace>
  <inkml:trace contextRef="#ctx0" brushRef="#br0" timeOffset="31978.032">15250 10567 532 0,'-21'8'198'0,"21"-8"-154"0,-15 13-4 0,15-10-11 16,-3 2-23-16,0 0-6 15,6 1-40-15,0-1-16 16,6 3 28-16,0-3-107 0,9 3-42 0,-3 0 90 16,8 5 43-16</inkml:trace>
  <inkml:trace contextRef="#ctx0" brushRef="#br0" timeOffset="32377.603">15595 10763 496 0,'-9'-8'184'0,"9"8"-143"0,-9-5 15 0,9 5-2 0,-3 0-19 16,0 0-2-16,-6 2-19 15,3 1-9-15,-3 7-3 16,0-2-5-16,0 8 2 0,3-3 1 16,1 6 0-16,2-3 0 15,6 0 2-15,0-3-1 0,5 0 2 16,1 0-2-16,6-2-1 16,-3-3 1-16,6 3 1 15,-3-1-3-15,0-2 0 16,0 0-1-16,-3 3 0 15,-4-4 2-15,1 4 0 16,-6-3-3-16,-6 5 0 16,0-2-1-16,-8 2 3 0,2-2 0 15,-6-1 1-15,3-2 4 32,-3 0 2-32,0 0-57 0,0-5-28 0,3-1 40 15,-3-10 19 1</inkml:trace>
  <inkml:trace contextRef="#ctx0" brushRef="#br0" timeOffset="33028.411">16053 10403 440 0,'0'-11'165'0,"0"11"-129"0,3-8 21 16,-3 8 0-1,0 0-21-15,0 0-6 0,9 14-9 16,-3-4-3-16,6 14-10 15,-3-3 4-15,3 19 3 0,-3-11-3 16,0 19-2-16,-3-11-8 16,0 18-1-16,0-10-1 15,-3 5 0-15,0-7-3 0,-3 2 2 16,0-8 1-16,0 0 0 16,0-5 2-16,0-6 1 15,0-5-37-15,0-2-14 16,0-6-77-16,0-8-35 15,0-2 84-15,5-16 39 16</inkml:trace>
  <inkml:trace contextRef="#ctx0" brushRef="#br0" timeOffset="33344.603">16422 10538 436 0,'0'-8'165'0,"0"8"-129"0,0-8 24 15,0 8 2-15,0 0-17 16,0 0-4-16,0 0-19 16,0 0-6-16,6 11-10 15,-3-3 3-15,9 13 3 0,-6-5-6 0,3 15-1 16,0-4-5-16,0 20-3 15,0-10 2-15,0 8 0 16,-3-8 1-16,0 0 2 16,0-7-30-1,0-4-11-15,0-5-66 16,-1-5-27-16,1-5 68 16,-3-17 33-16</inkml:trace>
  <inkml:trace contextRef="#ctx0" brushRef="#br0" timeOffset="33660.759">16449 10583 436 0,'-3'-11'165'0,"3"11"-129"0,3-10 24 0,-3 10 0 16,6-3-17-16,0 0-2 0,9-2-17 16,-3 0-5-16,9 2-11 15,-6 1-1-15,5 4 0 0,-2 1-1 16,3 7-1-16,-3 1-3 15,0 7 1-15,-3-2-4 16,-3 11 0-16,-4-6 7 16,-5 13 6-16,0-5-17 15,-6 6-8-15,0-6 19 16,-5 3 9-16,-1-6-6 16,-6-2-5-16,3-3-16 15,-6-5-5-15,3-3-4 16,-3-5-3-16,3 0-44 15,6-13-17-15,1 2 43 16,8-10 22-16</inkml:trace>
  <inkml:trace contextRef="#ctx0" brushRef="#br0" timeOffset="34027.777">16958 10546 464 0,'3'2'176'0,"-3"-2"-137"0,-9 0 24 0,9 0 3 0,-3 3-24 16,0-3-6 0,-3 3-19-16,0-1-6 15,-3 6-7-15,0 0-7 0,0 5-3 16,1 1 18-16,-1 7 11 15,3-3-9-15,3 17-5 16,0-9-5-16,6 14-4 16,0-8 1-16,9 2-1 0,-1-5 0 15,10-2 0-15,-6-6 0 16,9-3 0-16,-3-2-3 16,0-3 0-16,-3-5-31 15,5-8-15-15,-5 0-61 16,3-5-25-16,-3-3 69 15,0-8 34-15</inkml:trace>
  <inkml:trace contextRef="#ctx0" brushRef="#br0" timeOffset="34230.233">16913 10755 500 0,'-14'8'187'0,"14"-8"-146"0,5 2 11 0,-5-2-4 16,6 3-25 0,0-3-2-16,6 0-13 0,-3 0-3 15,9 0-3 1,-3 0-6-16,6-3 0 0,-3 1-53 0,8-6-24 16,-5 3 41-16,9-6 20 15</inkml:trace>
  <inkml:trace contextRef="#ctx0" brushRef="#br0" timeOffset="34494.72">17381 10551 456 0,'-15'19'170'0,"15"-19"-132"0,0 23 13 0,0-17-1 16,3 7-14-16,0-2-1 0,0 7-13 15,0-2-4-15,3 13-10 16,0-5-1-16,0 8 0 0,-3-6-6 16,3 3 0-16,-4-5-6 15,1-3 1-15,0-2-53 16,0-6-24-16,0-3-127 16,-3-10-55-16,0 0 137 15</inkml:trace>
  <inkml:trace contextRef="#ctx0" brushRef="#br0" timeOffset="34728.097">17226 10567 436 0,'-18'8'162'0,"18"-8"-126"0,-6 3 29 0,6-3 7 16,0 0-25-1,0 0-6-15,12 0-13 0,0 0-6 16,9 0-12-16,-3 0 5 0,8-3 2 15,-2 0-5-15,6 3 1 16,-6 0-8-16,3 0-1 16,-7 0-4-16,1 0-1 0,-3 0-34 15,0-2-15-15,-3-1-135 16,3-5-58-16,-3 0 119 16,-1-8 62-16</inkml:trace>
  <inkml:trace contextRef="#ctx0" brushRef="#br0" timeOffset="35060.806">17491 10361 520 0,'3'2'192'0,"-3"-2"-149"0,24 0 14 0,-18 0-5 16,5 3-26-1,-2 0-7-15,9 4 2 16,-3 1 0-16,9 8-10 0,-3-2-2 0,6 9-2 16,-7-1-1-16,4 12-1 15,-3-8-3-15,-3 14-2 16,-3-8 1-16,-6 21 1 16,0-11-1-16,-9 11 2 15,0-11-2-15,-9 9 2 0,3-12-7 16,-9 6 1-16,3-5-10 15,-9-3-2-15,3-5-54 16,-6 2-24-16,7-7 45 16,-10-1 25-16</inkml:trace>
  <inkml:trace contextRef="#ctx0" brushRef="#br0" timeOffset="36775.7">18515 10300 488 0,'-6'-3'184'0,"6"3"-143"0,0 5 8 16,0-5-5-16,0 11-17 15,0 0-3-15,3 12-10 16,0-1-4-16,3 12-5 16,0-5-2-16,0 19 3 0,-1-11-3 15,1 24 0-15,-3-11-1 0,0 13-2 16,0-10-8-16,-3 5-3 16,0-13-36-16,0 3-14 15,0-6-92-15,0-13-39 16,0-5 100-16,0-18 48 15</inkml:trace>
  <inkml:trace contextRef="#ctx0" brushRef="#br0" timeOffset="37098.218">18521 10326 508 0,'-3'-13'189'0,"3"13"-147"0,12-16 6 0,-9 13-6 0,8-2-15 16,-2 3 1 0,15-4-11-16,-6 4-5 15,15 2-7-15,-6 0-2 0,8 8 1 16,-5-3-2-16,3 13-2 0,-6-4-2 16,-1 12-1-16,-8-2 8 15,-6 8 4-15,0-6-4 16,-12 14-3-16,0-9-1 15,-15 7 1-15,0-9-10 16,-14 2-4-16,8-4 1 16,-12-1 4-16,6-5-45 15,-3-2-17-15,7-6-115 16,2-5-50-16,3 0 121 16,6-8 58-16</inkml:trace>
  <inkml:trace contextRef="#ctx0" brushRef="#br0" timeOffset="37445.022">19175 10075 512 0,'3'-5'189'0,"-3"5"-147"0,-6-6 6 0,6 6-6 0,-3 0-11 16,0 0 2-16,1 3-21 16,-1 0-6-16,-6 10-5 15,3-3-4-15,-6 14 0 0,3-3 13 16,-6 30 7-16,3-9-6 16,0 21-3-1,3-10-5-15,3 16-3 16,0-11-2-16,6 19 1 0,0-16-12 15,9 5-7-15,0-13 13 16,9-3 5 0,-3-7-55-16,9-6-23 0,-6-6 38 15,8-7 20-15</inkml:trace>
  <inkml:trace contextRef="#ctx0" brushRef="#br0" timeOffset="38153.304">19631 10914 452 0,'-9'8'167'0,"9"-8"-129"0,-6 0 10 15,6 0-1-15,0-3-13 0,0 0 3 16,-3-13-12-16,3 3-3 16,0-16-13-16,0 5 1 0,-3-18 3 15,3 7-7-15,0-17-1 16,0 9 8-16,0-26 3 15,0 14-5-15,3-11-2 16,0 10-3-16,3 1-1 0,0 10-3 16,3 0 1-16,0 8-4 15,6 5 0 1,-4 5-1-16,10 6 0 16,-3 5-5-16,3 11-3 15,-3 0-41-15,3 13-16 16,-3 0-92-16,2 13-39 0,-5-3 103 15,0 14 49-15</inkml:trace>
  <inkml:trace contextRef="#ctx0" brushRef="#br0" timeOffset="38344.78">19530 10593 472 0,'-6'6'178'0,"6"-6"-138"0,3 0-3 0,-3 0-9 16,6 0-18-16,0 0-1 16,8-6-5-16,1 1-3 15,15-5 0-15,-9-1-41 0,15-8-15 16,-10 4 27-16,10-15 14 16</inkml:trace>
  <inkml:trace contextRef="#ctx0" brushRef="#br0" timeOffset="38579.177">19949 10138 452 0,'-9'6'170'0,"9"-6"-132"0,-9 10 22 0,9-7 3 16,0 5-21-16,0 0-1 16,0 8-15-16,0-3-7 0,0 16-10 15,0-3-6-15,3 19-2 0,0-8-1 16,0 11 0-16,0-8 0 15,0 13 0-15,0-14-5 16,-3 12-1-16,0-12-79 16,3 4-35-16,0-9 61 15,0-8 31 1</inkml:trace>
  <inkml:trace contextRef="#ctx0" brushRef="#br0" timeOffset="38766.68">20164 10506 444 0,'-9'37'167'0,"9"-37"-129"0,-6 37-7 0,6-29-10 16,0 8-15-16,0-3 2 15,0 6-51-15,0-3-21 16,0 0 32-16,0-3 16 0,0-5 12 15</inkml:trace>
  <inkml:trace contextRef="#ctx0" brushRef="#br0" timeOffset="38914.28">20089 10287 396 0,'-12'-3'148'0,"12"3"-115"0,-3 10-128 0,3-10-65 16,3 8 73-16,0-2 43 16</inkml:trace>
  <inkml:trace contextRef="#ctx0" brushRef="#br0" timeOffset="39379.185">20425 10451 548 0,'-20'2'203'0,"20"-2"-158"0,-15-2 12 0,15 2-5 15,-6 0-18-15,0 0-2 32,-6 2-14-32,6 1-4 0,-3 5-8 0,0 2-4 0,0 6 1 15,3-3-2 1,0 6-1-16,0-3 1 15,3 5-1-15,0-2-3 16,3-1 2-16,0-2-4 0,3-3-1 16,0 0-2-16,6-2 0 15,-3-3 0-15,6 3 2 16,0-4-12-16,6 12-5 16,-3-3 7-16,0 10 4 0,-3-2 1 15,-6 11 2-15,-1-6 5 16,-5 5 2-16,0-5 4 15,-8 3 1-15,2-3 1 16,-6-5 0-16,3-3-2 16,-3-8 1-16,-3-2-2 15,3-11 2-15,3 0-7 16,0-16 1 0,3 3-17-16,0-22-6 15,0 4-45-15,6-14-16 16,0 7 43-16,9-17 22 0</inkml:trace>
  <inkml:trace contextRef="#ctx0" brushRef="#br0" timeOffset="39816.047">20533 10056 472 0,'9'-8'178'0,"-9"8"-138"0,0 6 22 0,0-6 1 15,3 10-21-15,0 1-3 16,2 13-23-16,1-3-10 15,3 16-4-15,0-8-5 0,0 27 2 16,0-11 10-16,0 15 3 16,-3-12-16-16,0 10-7 15,0-8 5-15,-3-2 2 16,0-8 6-16,-3-8 3 16,0-6-9-1,3-10-4-15,-3-3-5 0,3-16-2 16,0 1 3-16,3-14 5 15,-3 3-1-15,6-11 3 16,-3 3 3-16,6-11 3 16,-4 6 4-16,4-4 2 0,0 7 1 15,3-1 2-15,-3 8-1 16,3 8 0-16,-3 3 6 16,0 15 2-16,0-2-15 15,-3 16-5-15,-1-5 0 16,-5 10 1-16,0-6 2 15,-3 4 2-15,0-3-25 0,0 0-10 16,0-6-80-16,0-5-34 16,0-2 76-16,3-11 36 15</inkml:trace>
  <inkml:trace contextRef="#ctx0" brushRef="#br0" timeOffset="40062.049">20961 10022 516 0,'18'0'192'0,"-18"0"-149"0,3 5 10 0,-3-5-7 16,6 8-19-16,-3 0-1 16,3 11-17-16,0-3-6 0,3 18-2 15,-3-8-1-15,3 27 0 0,-3-10 0 16,0 15 2-16,0-11-1 15,-3 9-1-15,-1-11-68 16,-2 5-29-16,0-13 49 16,-8 0 24-16</inkml:trace>
  <inkml:trace contextRef="#ctx0" brushRef="#br0" timeOffset="40270.007">20833 10435 592 0,'-9'16'222'0,"9"-16"-172"0,6 2-1 16,-6-2-14-16,12 0-21 0,-3 0-1 16,15-8-25-16,-3 3-9 15,14-8 10-15,-5 2-105 0,15-5-43 16,-9 3 80-16,5 2 39 15</inkml:trace>
  <inkml:trace contextRef="#ctx0" brushRef="#br0" timeOffset="41260.357">21518 9805 396 0,'-9'-11'148'0,"12"9"-115"0,-6-1 15 15,3 3-2-15</inkml:trace>
  <inkml:trace contextRef="#ctx0" brushRef="#br0" timeOffset="41442.868">21515 9802 713 0,'9'22'26'0,"0"9"-14"15,6 14-1-15,-4 3-1 0,4 7-3 0,-6 4 1 16,3 1-5-16,-6 7 0 16,0 1-1-1,-6-1-2-15,0-1 1 16,-9-8 1-16,3-5-8 15,-6-11-1-15,3-5-16 16,-3-8-8-16,4-8-76 16,2-5-34-16,0-5 72 0,6-11 35 15</inkml:trace>
  <inkml:trace contextRef="#ctx0" brushRef="#br0" timeOffset="42142.995">22101 10649 388 0,'-15'0'145'0,"12"0"-112"0,0-5 19 0,3 2 0 16,0-2-16-16,3-3-3 16,-3-8-13-16,6-5-2 15,-3-8-11-15,3-6 0 0,0-4 3 16,0-4-2-16,0 1 3 15,-3 0-4-15,0-3 1 16,0 2-3-16,0 4 2 16,-3 2 0-16,0 5 1 15,0 3-2-15,3 8 1 16,-3 2-2 0,3 8 0-16,0 6-3 0,3 10-2 15,0 6 1 1,3 5-1-16,3 5 0 15,2 6 2-15,4 4-1 0,3 9-1 16,0 8-2-16,3 2 1 16,0-3 1-16,-4-4 2 15,-2-6-1-15,0-3-1 16,-3-10 3-16,0-3 2 0,-6-5 2 16,0-5 3-16,0-9-10 15,0-4-2-15,-6-9 14 16,3-7 6-16,-6-9-6 15,6-7-4-15,-6-6-5 16,0 0-3-16,-6 1 1 16,6-1-1-16,0 0 0 15,0 1 0-15,-3 2-16 16,3 2-6-16,0 3 8 0,0 3 6 31,3 6-37-31,3 1-15 0,-3 6-53 16,2 9-21-16,4 4 71 15,3 3 35-15</inkml:trace>
  <inkml:trace contextRef="#ctx0" brushRef="#br0" timeOffset="42517.849">22595 10361 356 0,'-21'21'132'16,"12"-11"-103"-16,1 14 21 0,5-8 1 0,0 3-15 16,0 4-3-16,3 1-15 15,0 0-4-15,6 0-8 16,-1 0-2-16,4-3 2 0,3-3 1 16,0-4 1-16,0-7 0 15,3-1 2 1,0-4-1-16,0-7 0 15,0-3-1-15,-3-5 0 16,-4-3 0-16,-5-5 0 0,-3-3-2 16,-5 0 1-16,-4 0 0 15,-3 1 1-15,0-1-2 16,0 5-1-16,-3 3-6 16,3 6-1-16,0 2-15 15,0 0-4-15,0 3-66 0,12 2-30 16,-3 0 60-16</inkml:trace>
  <inkml:trace contextRef="#ctx0" brushRef="#br0" timeOffset="42841.983">22777 10392 352 0,'-12'16'132'0,"6"-3"-103"0,0 9 16 0,6-9 2 0,-6 5-8 16,6 1 1-1,0 5-13-15,6 0-5 16,0-3-12-16,3 0-2 0,0-3 2 0,3-2-2 16,-3-3 1-16,2-2 12 15,1-6-2 1,0-5-1-16,0-2-8 15,0-6-2-15,-3-5-4 16,0-3-3-16,0-3-31 16,-3-5-13-16,3-2-57 15,3-3-24-15,0 2 65 0,-1-2 31 16</inkml:trace>
  <inkml:trace contextRef="#ctx0" brushRef="#br0" timeOffset="43243.908">23068 10400 380 0,'-8'35'143'0,"5"-14"-112"0,-3 13 16 0,6-18 1 16,0 0-16-16,0 5-3 15,0-2-11-15,0-1-3 16,0-5-9-16,0-2 0 0,0-3 4 0,6-3 0 15,-3-7 2-15,-1-6-4 16,1-6-3-16,3-1-2 16,-3-7 0-16,3-4-4 15,0-3 0-15,3 0 1 16,-3 0 0 0,6 7 2-16,-3 4 1 15,0 5 1-15,0 5 2 16,0 5-1-16,0 6 2 15,0 5-2-15,0 5 2 16,-3 5-2-16,2 4 0 0,-2-1-3 16,0 3-2-16,-6-3 1 15,6 0-1-15,-6-3-7 16,0-2-3-16,0 0-52 16,0-5-23-16,-6-1 43 15,6-7 21-15</inkml:trace>
  <inkml:trace contextRef="#ctx0" brushRef="#br0" timeOffset="43627.882">23354 9704 464 0,'15'11'173'0,"6"5"-135"16,-6 2 12-16,0-4-5 16,-3 4-7-16,-1 9 4 0,1 10-14 15,9 10-5-15,0 4-13 16,6-1-6-16,-6 3-1 0,-4-3-4 15,-2 6-2-15,-9 10-1 16,-6 5 0-16,-6 1 18 16,-6-4 10-16,-5 4-12 15,-4-1-4-15,-9 1-21 16,-3-1-8-16,-8-5-6 16,-7-8 1-16,-3-7-73 15,1-4-34-15,5-10 68 16,-2-7 35-16</inkml:trace>
  <inkml:trace contextRef="#ctx0" brushRef="#br0" timeOffset="45054.201">16887 11467 496 0,'6'-6'184'0,"-6"6"-143"0,3-2 1 16,-3 2-7-1,3-3-13-15,0 3-1 16,-1-3-9-16,1 1-3 0,3-4-5 15,0 1-5-15,0 0-2 0,0-1-49 16,0 1-20-16,0 0 36 16,-6 2 18-16</inkml:trace>
  <inkml:trace contextRef="#ctx0" brushRef="#br0" timeOffset="45259.651">16949 11599 452 0,'-12'8'170'0,"12"-8"-132"0,0 0-13 0,0 0-16 16,0 0-101-16,0 0-40 15,0 0 67-15,0 0 32 16</inkml:trace>
  <inkml:trace contextRef="#ctx0" brushRef="#br0" timeOffset="45421.791">16967 11871 492 0,'-6'27'184'0,"6"-27"-143"15,-18 0-1-15,18 0-10 0,-6 2-27 16,3 1-5-1,-3-3-86-15,3 0-39 16,0 0 65-16,0 0 30 0,0-5 25 16</inkml:trace>
  <inkml:trace contextRef="#ctx0" brushRef="#br0" timeOffset="45566.594">16973 11990 524 0,'-18'22'195'0,"18"-22"-152"0,-30 21 4 15,27-16-8-15,-6 0-27 0,3 1-4 16,1-1-47-16,-1-2-21 16,6-3 30-16,0 0 14 15,6-3 13-15</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0:54:53.366"/>
    </inkml:context>
    <inkml:brush xml:id="br0">
      <inkml:brushProperty name="width" value="0.05292" units="cm"/>
      <inkml:brushProperty name="height" value="0.05292" units="cm"/>
    </inkml:brush>
  </inkml:definitions>
  <inkml:trace contextRef="#ctx0" brushRef="#br0">5603 7053 436 0,'-3'-5'162'0,"3"5"-126"0,3-8 21 0,-3 8-1 16,0 0-18-16,0 0-4 16,3 8-9-16,0-3-2 15,3 11-12-15,0 13 4 0,0 3 3 16,0-5-13-16,0 18-2 15,0-8-7-15,0 24 0 16,0 23 15-16,0-12 9 16,0-17-7-16,0 25-4 15,-3-17-6-15,0 8 0 0,-3 14-2 16,3-29-1-16,-3-11 1 31,3 2-1-31,-3-7-16 0,3-6-6 0,0 1-42 31,0-19-19-31,0-3 44 0,3-13 19 16</inkml:trace>
  <inkml:trace contextRef="#ctx0" brushRef="#br0" timeOffset="450.33">5630 7215 460 0,'0'-8'173'0,"0"8"-135"0,3-11 23 0,-3 11 0 15,6-5-24-15,0 0-4 16,6-3-10 0,-3 3-3-16,6-1-11 0,-3 1-5 0,9 0-3 15,-4-1-6-15,10 6 1 16,-3 0 0-1,9 6 2-15,-6-1 16 16,2 8 8-16,-5-2-8 16,0 13-5-16,-3-6-4 15,-3 16-1-15,-3-7 0 16,-10 10 0-16,1-8 2 0,-9 5 3 16,0-4 0-16,-11 1 0 15,2-4-5-15,-9 5-1 16,3-6-1-16,-3 3-2 0,-6 5 1 15,10-12-1-15,2-4 0 16,0-2 0-16,0-3-5 16,3-7-1-16,0-9-41 15,6 0-19-15,0 1-107 16,6-9-46-16,0 3 114 16,9 0 56-16</inkml:trace>
  <inkml:trace contextRef="#ctx0" brushRef="#br0" timeOffset="919.076">6434 6710 476 0,'-12'2'178'0,"12"-2"-138"0,-12 0 26 0,12 0 4 0,-6 5-31 16,3-2-7-16,-6 10-26 16,3-2-9-16,-6 18 1 15,3-5 22-15,-3 21 14 0,4-11-15 16,-4 30-5-16,3-11-5 15,3 45-1 1,0-22-4-16,6 49-3 16,0-30 0-16,6 24 1 15,0-27-1-15,12 20 2 16,8 20-4-16,-2-47 0 16,-6-17 1-16,9-2 2 0,-6-13-3 15,5-2 0-15,4 10-1 16,-6-24 0-16,-3-8-3 0,0-3 1 15,-3-2-22 1,2-6-11-16,-5-2-79 16,3-2-35-16,-3-1 78 0,-3-3 37 15</inkml:trace>
  <inkml:trace contextRef="#ctx0" brushRef="#br0" timeOffset="3331.934">7324 7083 356 0,'-6'-3'132'0,"6"3"-103"0,0 3 32 0,0-3 8 15,0 2-24-15,3 6-5 16,-3 0-15-16,0-3-4 15,3 11-12-15,0-3-1 0,-3 14-1 16,0-6-1-16,-3 16 1 16,3-5-4-16,-9 13 0 15,3-11 1-15,-9 9 0 16,-9 17-2-16,6-15-2 16,3-8 3-16,-8 11 0 15,5-8 1-15,-9 2 0 0,6-7 0 16,-12-4 2-1,7-2 1 1,-7-10 1-16,6-3-2 0,-6-11-1 16,7-2-3-16,2-17 1 15,3 4-2-15,6-17 2 16,3 4-2-16,6-6 2 16,0 5-4-16,12-8 0 15,-3 5 1-15,12-4 2 0,-3 4-1 16,9-4-1-16,-3 4 1 15,2 1-1-15,-2 4 0 16,9 7 0-16,-6 1 0 16,6 14 0-16,-3 0 0 15,8 8 2-15,-5 0-1 16,6 11 2-16,-6-6-2 0,5 11 2 16,-5-6-2-1,0 17 2-15,-6-9-2 16,-3 16 2-16,-3-7 0 0,-1 7 1 15,-2-5-2 1,-3 8 1-16,0-10-2 16,0-4-1-16,-3 6 1 15,0-13-1-15,0-5-11 16,0-3-3-16,0-3-64 16,3-5-27-16,0-8 53 0,0-8 26 15</inkml:trace>
  <inkml:trace contextRef="#ctx0" brushRef="#br0" timeOffset="3715.907">7693 7556 436 0,'-3'0'162'0,"3"0"-126"0,6-2 14 16,-6 2-1-16,9 0-19 15,0 0-3 1,9 0-6-16,-4 0-2 0,16 0-10 16,-3 0-1-16,6 0-1 0,-7 0 1 15,13-3 0-15,-9 3-2 16,15 0 1-16,-10 0-4 15,13 0 0-15,-9 0-1 0,5 3 1 16,-8-3-2-16,3 2 2 16,-10 1-7-16,1-1 1 15,6 1-15-15,-15-3-5 16,-3 0-50-16,-4 0-22 16,-2 0-94-1,0 0-42-15,0 0 122 16</inkml:trace>
  <inkml:trace contextRef="#ctx0" brushRef="#br0" timeOffset="4166.175">8282 7413 420 0,'-15'-2'159'0,"15"2"-124"0,-6-6 26 15,6 6 2 1,0 0-24-16,0 0-5 0,0 0-14 15,0 0-2-15,6-2-11 16,0 2 0-16,6 0 3 0,-3 0-2 16,9 2 1-16,-3 1-5 15,3 2-3-15,-3 1 2 16,2 2 0-16,-2-3-1 0,3 3-2 16,-3 0 1-16,0 2 1 15,-3-2 1-15,0 3 3 31,-3-3-3-31,0 2-2 0,-3 1 11 16,-4 2 6-16,-2-2-5 16,-2 2 0-16,-1 0-5 15,-6 3 0-15,0-3-3 16,-6 6 0-16,0-3-1 16,-6 2 0-16,3-2-2 0,-3 0-2 15,4-3 1-15,-1 3-1 16,3-3-3-16,-3 3 2 15,3-5-10-15,3-3-3 16,3-3-53-16,0-2-20 16,0-3-115-16,6-3-49 0,0 0 131 15,0-2 62-15</inkml:trace>
  <inkml:trace contextRef="#ctx0" brushRef="#br0" timeOffset="5481.764">8993 8099 260 0,'0'5'96'0,"0"-5"-75"0,0 5 45 0,0-5 15 15,0 3-9 1,0-3 0-16,0 0-19 0,0 0-8 16,-3-6-25-16,1 1 1 0,-1-8 0 15,0 2 0-15,3-15-1 16,0 5-2-16,0-16-1 15,0 5-7-15,0-24-4 16,0 11-8-16,0-13-1 16,0 13 12-16,3-16 8 0,0 14-6 15,2-14-3-15,1 11-5 16,3-11 0-16,0 11-2 16,3-3 2-16,0 10-2 15,6 4-1-15,-3 7 1 16,6 0-1-16,-6 8 0 15,8 8 0-15,-5 3 0 16,6 8 0-16,-3 0 0 16,3 10 0-1,-6 0 0-15,-1 14 0 16,-2-6 0-16,-3 13 0 0,0-4 0 16,-6 12 0-16,0-8 0 15,-9 6 2-15,0-5-1 16,-9 2-1-16,3-5 1 15,-9-1 1-15,3-2-1 16,-2-2-1-16,2-3 1 0,-3-6-1 16,3 1 0-16,3-6 2 15,0 1-3-15,6-4-2 16,0 1 2-16,6-3 0 16,0 0-2-16,9 0 2 15,0 0 1-15,9 0 0 16,-3 0 0-16,9 5 0 15,-6-2 0-15,5 5 0 16,-5 0 0-16,3 2 0 16,-3 1 0-1,0 7 2-15,-3-4-1 0,-6 7-1 16,2-3 3-16,-8 6 0 16,0-3 1-16,-6 6 2 0,0-9-1 15,-11 3 0-15,5-2-1 16,-9-1 0-1,3-2-2-15,-9 0 1 16,6-3-2-16,-6-5-1 0,4 0 1 16,-1-2-1-16,3-1-3 15,0-2 2-15,3-1-6 16,3-2-3-16,0 0-30 16,6-2-13-16,0-6-57 15,6 0-24-15,0 2 70 0,9-9 35 16</inkml:trace>
  <inkml:trace contextRef="#ctx0" brushRef="#br0" timeOffset="7582.279">9871 6945 376 0,'-5'-8'140'0,"5"8"-109"0,0-5 31 16,0 5 6-16,0 0-22 15,0 0-6-15,0 0-12 16,0 0-6-16,3 8-12 15,-1 0 0-15,1 10 1 0,0-2-4 16,0 18 1-16,0-4-1 0,0 30 1 16,0-9-2-16,-3 20 1 15,0-13 0-15,0 27 1 16,0-19 0-16,-3 19 0 16,0-16-7-16,-3 10 0 15,3-13 5-15,-2 8 6 16,2-16-6-16,-3 8-3 15,3-13-13-15,0 0-4 16,0-8 9 0,0-5 5-16,3-6-4 15,0-2 1-15,0 0-45 16,0-14-21-16,0-2-81 16,0-5-34-16,0-11 96 0,6-5 46 15</inkml:trace>
  <inkml:trace contextRef="#ctx0" brushRef="#br0" timeOffset="8433.597">10824 7080 448 0,'-6'0'167'0,"6"0"-129"0,0 5 19 0,0-5 2 0,0 3-26 31,0 0-9-31,3 4-10 16,-3-1-2-16,3 10-7 16,-3-3 1-16,0 13 4 0,-3 14-4 0,0-8 2 15,0-3-5-15,-3 11-2 16,0-9 0-16,-9 12 1 16,-6 15-1-16,3-16-1 15,4-7 1-15,-16 10 1 0,6-8 1 16,-15 2 1-16,-11 6-2 15,17-18-2-15,6-4 3 16,-6-9 0-16,7-4 1 16,-1-15 0-16,-3-11-2 15,15-5-2-15,0 5 1 0,6-10-1 16,4 4-3-16,5-7 2 16,0 3 10-16,11-3 3 15,-2 5-3-15,12-5-1 16,-6 5-4-16,12 6-1 15,-6 2 1-15,8 8 0 16,-5 2 0-16,9 12 0 16,-6-1-2-1,3 11 1-15,-7-6 0 16,4 12 1-16,-3-6 0 16,0 13 0-16,-3-6-2 0,2 12 1 15,-5-6-2-15,3 8 2 16,-6-5-2-16,0 5-1 15,0-11-2-15,-3 3 1 16,0-5-8-16,-4 3-4 0,1-6-33 16,-3-3-13-16,0 3-90 15,-3-7-41-15,0-4 105 16,-3-20 53-16</inkml:trace>
  <inkml:trace contextRef="#ctx0" brushRef="#br0" timeOffset="8850.481">11148 6590 528 0,'-3'3'198'0,"3"-3"-154"0,15 8 16 0,-12-5-4 16,9 7-24-16,-3-2-6 15,12 13-7-15,-3-2-2 16,14 21-9-16,-5-6-1 0,9 14 3 16,-6-6-4-16,2 11 2 15,-5-8-5-15,-6 24-2 16,-3-14 0-16,-6 25-1 15,-3-17 0-15,-9 22 0 16,0-19 0 0,-12 24 0-16,3-19 0 0,-12 6 0 15,3-14 0-15,-9 1 0 16,-8 13 0-16,11-30 0 16,6-7-22-16,-6-3-8 15,3-5-49-15,-5-3-19 0,-13 5 51 16,-3-7 24-16</inkml:trace>
  <inkml:trace contextRef="#ctx0" brushRef="#br0" timeOffset="15639.323">12470 7199 428 0,'-12'-3'159'0,"12"3"-124"0,3 0 20 0,-3 0 0 16,3 3-22-16,-3-3-4 15,6 3-8-15,0-1-4 16,3 1-9-16,0-3-1 0,5 0 0 16,-5 0-3-16,6-3-1 15,-3 3-1-15,3-2-2 16,0-1-37-16,3 0-15 15,-3 1-86-15,0 2-36 16,-1 0 90-16,-2 5 44 0</inkml:trace>
  <inkml:trace contextRef="#ctx0" brushRef="#br0" timeOffset="15900.623">12565 7466 400 0,'-18'16'151'0,"18"-16"-118"0,-3 8 33 16,3-8 8-16,0 3-25 15,0-3-5 1,3 2-17-16,-3-2-5 16,6 3-13-16,0 0-1 0,6-1-1 0,-3-2-1 15,6 3-1-15,0 0-3 16,6-1-2-16,-4 1-6 15,7-1-4-15,-3 1-98 0,6 0-42 16,-6-1 75-16,-3 1 38 16</inkml:trace>
  <inkml:trace contextRef="#ctx0" brushRef="#br0" timeOffset="25114.955">13616 6466 464 0,'-3'-16'173'0,"3"16"-135"0,6-8 21 16,-6 8 0-16,3 0-22 15,0 0-6-15,3 11-10 16,0-3-1-16,2 13-11 15,1-2-5-15,3 15-3 0,-3-5 10 16,0 29 7-16,0-13-9 0,-3 19-5 16,0-14 0-1,-3 16-1-15,0-13-1 0,-3 18-2 16,0-12-15-16,-3 9-5 16,0-12-30-1,0-3-12-15,0-11-72 16,3-2-31-16,0-11 91 15,3-21 43-15</inkml:trace>
  <inkml:trace contextRef="#ctx0" brushRef="#br0" timeOffset="25698.26">13535 6723 440 0,'-29'-11'165'0,"29"11"-129"0,-9 0 28 0,9 0 2 16,0 0-21 0,0 0-3-16,6 0-16 15,0 0-4-15,14 0-13 0,-2 0-8 0,18 0-3 16,-6 0 14-16,14 0 6 15,-5 0-8-15,9-2-3 16,-10-1-7-16,13 0-1 16,-9 1-15-16,11-1-4 15,-8 0-12-15,-1 6-3 0,-5-3-45 16,0 5-20-16,-9 1 52 16,-10 1 24-16</inkml:trace>
  <inkml:trace contextRef="#ctx0" brushRef="#br0" timeOffset="25982.113">13610 6969 448 0,'-27'16'167'0,"27"-16"-129"0,-6 5 26 0,6-5 5 16,0 0-21-1,0 0-3-15,9 3-15 16,0-1-4-16,15 1-15 16,-4 0 4-16,19-3 5 0,-9 0-5 0,12-3 0 15,-7 3-9-15,10-3-2 16,-9 1-2-16,11-1-2 16,-8 3-4-16,6-3 0 15,-10 1-42-15,1-1-17 16,-3 0 32-16,-3-5 15 0</inkml:trace>
  <inkml:trace contextRef="#ctx0" brushRef="#br0" timeOffset="28247.997">14009 6434 256 0,'-6'-10'96'0,"6"10"-75"0,-6-3 41 16,6 3 14-16,-3 0-6 15,3 0-1-15,-3 3-22 16,0-1-6-16,0 6-24 16,0-2 1-16,0 7 2 0,0 0-5 15,3 11 0-15,0-6-5 16,0 17 1-16,0-6-4 0,6 24 1 15,-3-11-3-15,3 16 2 16,0-10-4 0,0 16-2-16,-3-14 2 15,0 19 0-15,0-14 1 0,-3 6 0 16,0-11-2-16,0 1 1 16,0-12-4-16,0-4 0 15,0-4-6-15,0-7 0 16,0-5-81-16,0-9-33 15,0-2 61-15,3-18 30 16</inkml:trace>
  <inkml:trace contextRef="#ctx0" brushRef="#br0" timeOffset="29196.515">15300 6548 376 0,'-6'-18'143'0,"6"18"-112"0,0-22 30 16,0 20 3-16,0-3-8 15,0-1-1-15,0-2-15 16,0 3-7-16,0 0-19 16,0-1-2-16,0 6 1 0,0 0-3 15,0 14 0-15,0-4-9 16,0 17 0-16,0-6-3 16,-3 16 0-1,0-8 0-15,-3 21 0 16,0-7 2-16,-5 12 0 0,-1-7-3 15,-12 5 2-15,6-8-1 16,-18 10 0-16,7-10 15 16,-13 8 8-16,9-11-10 15,-6-5-4-15,7-7-4 0,-1-9-3 16,6-3 1-16,-3-12-1 16,7-4 0-1,-1-12 0-15,6 2 0 0,6-11 2 16,3 3-3-16,6-10 0 15,0 5-1-15,9-8 0 16,0 5 4-16,9-3 3 16,-3 3-2-16,12 6-2 15,-7 2 0-15,10 8 1 16,-3 0-1-16,6 11-1 16,-3 0 1-16,5 12-1 15,-5-1 2-15,3 7 1 16,-6-5-4-16,0 10 1 15,-4-2 0-15,1 5 0 16,-6-5 0-16,0 2 2 16,-3-2-3-16,0-3 0 0,0-2-30 15,0-3-14-15,-3-3-59 16,5-10-23-16,-2 2 66 16,9-16 32-16</inkml:trace>
  <inkml:trace contextRef="#ctx0" brushRef="#br0" timeOffset="29545.581">15726 6879 488 0,'-12'8'181'0,"12"-8"-141"0,0 0 14 0,0 0-6 15,6 0-15-15,-3 0-2 16,9 0-11-16,-3 0-2 16,15 2-11-16,-7 1-9 0,22 2-1 15,-9-2 12-15,17 0 8 16,-8-1-8-16,12 1-2 16,-10 0-5-16,13-1-2 0,-12 1 1 15,11-3 1-15,-8 0-1 16,3 0-1-16,-10 0-15 15,1-3-5-15,-6 1-23 16,-1-1-8-16,-2 0-68 16,-6-2-28-16,-6 0 77 15,0-3 36-15</inkml:trace>
  <inkml:trace contextRef="#ctx0" brushRef="#br0" timeOffset="29996.694">16333 6752 464 0,'-24'-5'176'0,"24"5"-137"0,-12-6 17 16,12 6 1-16,0 0-24 0,0 0-4 16,0-2-13-16,0-1-3 15,6 0-7-15,0 1-2 0,9 4 0 16,-3-2 0-16,9 8 2 15,-3-2 3-15,9 4 5 16,-4-2-13-16,10 3-2 16,-9-1-2-16,3 1 1 15,-7-1 1-15,4 1 1 16,-3-3 0 0,-3 0 0-16,0 0 0 15,-3 0 0-15,-3 0-3 0,-3 2 0 16,-3-2 13-16,-6 3 5 0,0-1-7 15,-6 4-2-15,3-4-2 16,-12 6 0 0,3-3 0-16,-9 6 0 15,6-6 0-15,-9 3 0 0,3-3-2 16,1 0-2-16,2-2-2 16,3-3 1-16,3 0-19 15,3-3-7-15,0 0-43 16,9-5-20-16,0 0 44 15,9-10 25-15</inkml:trace>
  <inkml:trace contextRef="#ctx0" brushRef="#br0" timeOffset="30787.422">17160 7281 416 0,'-8'11'154'0,"8"-11"-120"0,-6 0 32 0,6 0 8 0,0-3-20 15,0 3-4-15,-3-11-18 16,0 3-5-16,0-15-16 16,0 7-11-16,0-13-5 0,3 5 19 15,-3-19 12 1,0 9-10-16,3-29-4 16,0 12-7-16,0-17-2 15,3-20-1-15,3 6 1 16,3 8-2-16,3 5-1 0,5 8 1 15,-2 22 1-15,0 7-3 16,12 6-2-16,9-4 2 16,-4 15 0-16,4 9 1 15,-9 9 0-15,-6 0 0 16,3 10 0-16,-4-3-3 16,1 12 2-16,-6-4-1 0,-3 9 0 15,-3-6 2-15,-9 5 0 16,0-5 0-16,-9 3 2 15,0-3-1-15,-6 1-1 16,3-4 1-16,-6-2 1 16,-5 0-1-16,8-6 2 15,3-2-2-15,3-2-1 16,3-1 1-16,3-2-1 16,0-1-3-1,3-2 2-15,9 0-1 0,0 3 0 16,-3-1 2-16,9 4 0 15,-3-1 0-15,5 6 0 16,-2-3 0-16,3 5 0 16,-3 0 0-16,-3 6 0 0,0-1 0 15,-6 3 2-15,0-2 1 16,-6 2 1-16,0-3 0 16,-9 4 0-16,3-7 0 15,-9 4 0-15,0-3-2 16,-9 0 1-16,3-3-4 15,-8-2 0-15,5-1-34 16,-6-5-15-16,6 1-192 16,3-14-85-16,4 2 167 31</inkml:trace>
  <inkml:trace contextRef="#ctx0" brushRef="#br0" timeOffset="31880.496">13568 7911 340 0,'-12'0'129'0,"12"0"-100"0,-3 0 22 16,3 0 3-16,0 0-16 15,0 0-2-15,3-3-17 16,0 0-4-16,6 1-9 15,-3-1-2-15,12 3 0 0,-3 0 0 16,17-3 0-16,-5 1 0 16,15-1 0-16,-6 1 2 15,20 2 1-15,-8 0-1 0,35-3 1 16,-17 0-2-16,29 1 0 16,-21-1-3-1,45-2-2-15,-26 2 1 16,29-2 1-16,-27 2-1 15,42-2 2-15,-33 2-4 16,36 0 0-16,32 3 1 16,-29 0 0-16,-12 0 0 0,-32 0 2 15,-22 0 1-15,27 0 3 16,18 6 1-16,-33-4 3 16,-17 1 1-16,26 0 3 15,-21-1-3-15,19 1 1 16,-22 0-5-16,24-1-2 0,-17 1 0 15,17-3-1-15,-21 0 2 16,10 0 3-16,-19 0 0 16,12 0 0-16,-17 0-5 15,11 3-3 1,-14-3 4-16,2 2 4 16,-8-2-5-16,-4 0-2 15,-11 0-6-15,-3 3-2 16,-6 0-24-16,-4-1-10 15,-5 1-94-15,-3 5-42 0,-3 0 91 16,-15 2 45-16</inkml:trace>
  <inkml:trace contextRef="#ctx0" brushRef="#br0" timeOffset="32595.583">14922 8432 412 0,'-12'-8'154'0,"12"8"-120"0,0 3 12 0,0-3 0 16,0 2-12-16,0 1 3 16,3 7-17-16,0-2-6 15,3 22-9-15,0-7 1 0,0 22 3 16,0-8-3-16,0 19-1 15,0-14 0-15,-3 24-1 0,-3-10-2 16,-3 13 1 0,0-14-2-16,0 6 2 15,0-11-4-15,-3 6 0 0,3-14-10 16,0-2-3-16,0-8-81 16,3-11-34-1,0-3 65-15,6-20 32 16</inkml:trace>
  <inkml:trace contextRef="#ctx0" brushRef="#br0" timeOffset="32879.822">15282 8522 500 0,'-6'-13'187'0,"6"13"-146"0,-5 5 11 0,5-5-4 16,0 5-25-16,0 0-4 15,0 11-8-15,0-2 0 16,2 15-6-16,1-5 1 0,0 18 1 16,0-10 3-16,0 15 1 15,0-7-10-15,0 21-5 16,-3-14 2 0,3 9 2-16,-3-11-4 15,3 0 1-15,0-8-37 16,0 0-15-16,0-8-71 15,0-13-30-15,0-3 80 0,0-15 39 16</inkml:trace>
  <inkml:trace contextRef="#ctx0" brushRef="#br0" timeOffset="33163.139">14833 8599 480 0,'-30'-11'178'0,"30"11"-138"0,-9-11 19 16,9 11-1-16,0-2-27 16,0 2-7-1,6-3-8-15,-3 0-3 0,12 1-7 16,-3 2 0-16,21 0 1 16,-3 0-6-16,17 5 0 15,-8 0-3-15,11 3 0 0,-8-2 2 16,6 4 0-16,-10-2 0 15,13 3 0-15,-9-3-7 16,8 2-3-16,-8-2-54 16,0 0-22-16,-7-3 41 15,-5 1 23-15</inkml:trace>
  <inkml:trace contextRef="#ctx0" brushRef="#br0" timeOffset="33462.392">14812 8958 480 0,'-33'11'178'0,"33"-11"-138"0,-9 0 15 16,9 0-4-16,3 0-23 15,0 0-3 1,9-3-9-16,-3 1 0 15,21-4-9-15,-6 1 0 0,29 0 0 16,-11 2-3-16,15 1-1 16,-13-1-1-16,10-2 1 0,-9 2-4 15,14-2 0-15,-11 2-21 16,14-2-10-16,-11 2-79 16,14-2-32-16,-14 2 73 15,11-10 36-15</inkml:trace>
  <inkml:trace contextRef="#ctx0" brushRef="#br0" timeOffset="34062.784">16288 8495 516 0,'-23'6'192'0,"23"-6"-149"0,-12 8 12 0,12-6-4 16,0 4-28-16,0-1-7 15,0 5-10-15,0 1-5 16,0 13 0-16,0-6-1 0,3 14 2 0,-3-3-1 16,0 8 2-16,0-8-2 15,-9 16 2-15,3-8-2 16,-9 16 2-16,3-10-2 15,-12 7 2-15,6-10-2 16,-14-1-1-16,5-7-2 16,-9-6 1-16,6-2 1 15,-5-13 0-15,5-3 0 16,-3-19 2-16,6 3-1 16,-2-26 2-1,5 10-4-15,3-16 0 0,3 9 1 16,3-6 0-16,3 5 0 15,6 0 0-15,3 6-3 16,6 2 2-16,0 5-1 16,12 6 0-16,-3 0-3 15,15 8 1-15,-3-1 15 16,11 6 9-16,-5 0-7 0,9 11-4 16,-9-1-6-16,5 12 0 15,-5-7 0-15,3 17 1 16,-6-8-2-16,2 16-2 15,-2-9 1-15,0 6 1 16,-3-5-1-16,0 3-1 16,-7-9-6-16,1 6-1 15,-3-8-52-15,-3-3-21 0,0-3 39 16,-9 1 20-16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04:09.565"/>
    </inkml:context>
    <inkml:brush xml:id="br0">
      <inkml:brushProperty name="width" value="0.05292" units="cm"/>
      <inkml:brushProperty name="height" value="0.05292" units="cm"/>
    </inkml:brush>
  </inkml:definitions>
  <inkml:trace contextRef="#ctx0" brushRef="#br0">6351 15425 400 0,'0'0'148'0,"0"0"-115"0,2 0 28 15,-2 0 4-15,0 0-29 0,0 0-7 16,0 0-7-16,0 0 0 16,3 5-12-16,0-3 3 0,0 9 3 15,0 2-2-15,-3 0 0 16,0 1-6-16,0 7 0 16,0-3-3-16,0 11 0 15,0 14 5-15,0-11 6 16,0-6-17-16,0 6-6 15,0 10 7 1,0-7 6-16,0-4-9 16,0-12-2-16,0-1-7 15,0-4 0-15,0-1-38 0,3-5-15 16,0 2-83-16,-3-10-37 16,0-5 99-1</inkml:trace>
  <inkml:trace contextRef="#ctx0" brushRef="#br0" timeOffset="661.273">6612 15446 252 0,'3'5'93'0,"-3"-5"-72"0,-3 3 40 0,3-3 13 16,0 2-3-1,0-2 0-15,0 6-22 0,0-1-7 16,-3 0-25-16,0 6 3 0,0-3 3 15,1 0-1-15,-4 2 1 16,-3 9-8 0,-3-6-2-16,0 3-3 0,3-6-1 15,3 1-1-15,-3 0 0 16,3-1-4-16,-3 1-3 16,-3-1 2-16,6-2 0 0,0-2 5 15,0-1 3 1,3-3-9-16,0-2 0 15,-3 8-7-15,3-5 1 16,1 0 0-16,-1-3-1 16,0 2 1-16,0-2 3 15,3 0-2-15,0 0 1 16,0 0 15-16,3 6 8 0,3 2-10 16,-1-1-4-16,1 4-4 15,0-3-3-15,0-3 1 16,6 6 1-16,0 2-1 15,0-2-1-15,-3-1 1 16,3 4-1-16,-3-4 0 16,3 1 0-16,0 2 0 0,-3-3 0 15,-1-4 0-15,1 4 2 16,-3-2-3-16,0 0 0 16,3 3-19-16,-3-3-7 15,-3-3-61-15,0 0-27 16,0-2 56-16,0-8 31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06:45.642"/>
    </inkml:context>
    <inkml:brush xml:id="br0">
      <inkml:brushProperty name="width" value="0.05292" units="cm"/>
      <inkml:brushProperty name="height" value="0.05292" units="cm"/>
    </inkml:brush>
  </inkml:definitions>
  <inkml:trace contextRef="#ctx0" brushRef="#br0">12318 7321 260 0,'0'-8'99'0,"3"2"-77"0,3 1-9 16,-6 5-7-16,0-2 3 15,0-1 3-15,-3 3-3 16,0 0-3-16,3 0-3 16,-3 0-3-16,0 0 1 0,0 3-1 15,0-1 2-15,0 1 3 16,0-1 4-16,0 1 5 16,0 0 1-16,3-3-4 15,0 2 1-15,0 4-3 16,0-1 2-16,3 0 3 15,0 3 3-15,3 3-5 16,0-1-2-16,3 4 3 0,0-1 4 16,3 3-3-16,3-3 0 15,3 0-4-15,2 0 1 16,4 1-4 0,3-4 1-16,0 1-3 0,5-3 0 15,1-6-1 1,3 1 0-16,3-3 0 15,2-3 0-15,1-2-2 16,-3-3 1-16,2 0-2 0,-2-5 2 16,-3 0-2-16,-4-3 2 15,1-3 0-15,-3-2 1 16,-3-3 0-16,-3 1 0 16,-1-1 0-16,-2 0 2 0,-3 3-1 15,-3-3 0-15,-3 5-1 16,-3 4 2-16,0 1-1 15,-3 1 2-15,0 5-4 16,0 0-2-16,-3 3 0 16,0 0 1-16,0 2-6 15,2 3 1-15,1 3 1 16,-3 2 1-16,0 6 1 16,0 2 2-16,-3 5-1 15,-3 6-1-15,-3 8 1 16,-3-3-1-16,-2 3 2 15,-4-3 1-15,-3 5-1 16,-3-7-2-16,0 2 3 16,-9-5 0-16,1-3-1 15,-10-5 1-15,0-1-2 16,-5-7-1-16,-1 0 1 0,-3-2 1 16,4-1-1-16,-1-5 2 15,3 0-2-15,-2-5 2 16,5-1-2-16,-3-4 2 15,4-1 0-15,2-2 1 16,6 0-2-16,0-3 1 16,4 3-2-16,2-3 2 15,3 0-2 1,3 0-1-16,3 3 1 16,3 0 1-16,3-1-3 15,1 1 0-15,-1 2 1 0,3 1 0 16,0 2 0-16,3 0 0 15,0 3-11-15,0 2-3 16,3 3-86-16,0 0-35 16,-3-3 68-16,-21-7 34 0</inkml:trace>
  <inkml:trace contextRef="#ctx0" brushRef="#br0" timeOffset="3362.6">11753 8112 360 0,'-27'2'134'0,"12"4"-104"0,-6 2 1 16,12-3-7-16,-6 3-7 16,-6 2 1-16,-8 6-9 15,-7 5-3-15,-12 3-4 16,-8 3-2-16,-7 4 3 0,-2 1 0 16,-7 3 1-16,-5-9 0 15,0 3 2-15,-1 0 8 16,7 0 5-1,2 1 0-15,4-7-2 0,5 1 2 0,1-3 0 16,5-2-6 0,4-1-3-16,2 1-1 15,6-6-1-15,4 0-4 0,5 1-1 16,3-7-1-16,6 1-2 16,3-2-2-16,4-4 1 15,-1 1-6-15,3-3-3 16,3 0-21-16,0-3-7 15,0 1-80-15,0-4-35 16,3-2 79-16,0-2 38 16</inkml:trace>
  <inkml:trace contextRef="#ctx0" brushRef="#br0" timeOffset="3678.771">10294 8517 312 0,'6'-8'115'0,"-3"2"-89"0,3 4 25 16,-6 2 6-16,3 0-5 15,0-3 2 1,-3 3-15 0,0 0-4-16,-3 0-20 0,0 0-5 0,0 3 1 0,-3-1-5 15,0 4-1-15,0 2-2 16,0-1 0-16,0 1-2 16,0 3-1-16,3 0-2 15,0-1 1-15,3 1 1 16,0-1 0-16,0 1 2 0,3-3 1 15,3 0 1-15,0 0 2 16,0-3-1-16,0-2 0 16,0-1-3-16,0-2 1 31,3 0-7-31,-3-2-1 0,3-4-49 16,0 1-19-16,0-3 37 15,6-2 20-15</inkml:trace>
  <inkml:trace contextRef="#ctx0" brushRef="#br0" timeOffset="4458.579">13446 8003 336 0,'-18'-16'126'0,"15"11"-98"15,0-5 6-15,6 7-6 16,0 0-3-16,0 1 4 15,0-1-4-15,3 0-3 16,0 1-12-16,3 2-2 0,3 2-1 16,3 4 1-16,3-1 0 0,5 0 2 15,4 3 1-15,6 3-3 16,0-1 0-16,5 6-7 16,1 3-1-16,3-1 6 15,-1 1 6-15,4 2-6 16,0 3-1-16,2 0-1 15,1 2 0-15,3 0-2 0,-4-2-2 16,1 0 1-16,-4-3-1 31,-2 0 0-31,-3-5 2 0,-4 0-3 16,-2-3 0-16,-3 1-15 16,-3-4-6-16,-6-5-16 15,-4 1-6-15,-2-4-71 16,-3-2-30-16,-3-2 75 15,-3-1 36-15</inkml:trace>
  <inkml:trace contextRef="#ctx0" brushRef="#br0" timeOffset="4761.769">14419 8331 316 0,'0'0'121'0,"0"-2"-95"0,3 2 20 0,-3 0 4 0,0 0-4 15,3 0 3-15,3 0-19 16,0 0-7-16,0 2-14 15,3-2-4-15,3 3 1 0,0 0-5 16,0-1-1-16,3 4 0 16,0-1 2-16,-4 3-3 15,1 0-2-15,0 2 2 16,0 4 2-16,0-1 0 16,-3 0 2-1,0 3 0-15,-3 0 1 16,0 2 0-16,0 1 2 0,-3-3 1 15,-3 0 3-15,-3-3 1 16,-9 0 3-16,-9 0-12 16,-18 0-3-16,-23-2 0 15,-33-8 2-15</inkml:trace>
  <inkml:trace contextRef="#ctx0" brushRef="#br0" timeOffset="10929.86">19905 6429 424 0,'-9'0'159'0,"6"3"-124"0,0 2 9 16,3 0-7-16,0 6-16 16,3 2 1-16,-3 6-11 15,3 4-2-15,0 4-5 16,3 2-3-16,0 0 0 0,0 3 1 15,-1-3 3-15,4 0-2 16,-3-2-2-16,0-4 2 16,0-4 2-16,-3-6 9 0,-3-13 19 15,3-8-5 1,-3-5-7-16,0-6-3 16,0-4-7-16,-3-7-1 15,0-1-9-15,0-9-2 16,-3-8-3-16,3-2 3 15,-3 3 9-15,3 2 6 16,0 8-4-16,3 7-3 16,0 4-4-16,0 5-3 15,3 8 1-15,3 5 1 16,3 5-1-16,6 11-1 16,3 13-2-1,6 13 1-15,6 9 1 0,2-1 2 0,4 0-1 16,-3-2-1-16,-3-3-2 15,-1-2 1-15,-2-4 1 16,-3-4 2 0,-3-6-1-16,-3-3-1 15,-3-4 7-15,-1-6 3 0,-5-8 1 16,0-3 1-16,0-5-4 16,-3-5 0-16,0-6-5 15,0-4-2-15,-3-9 0 16,0-8-1-16,-3-5 0 15,0-3 0-15,0 3 0 16,0 6 0-16,-3 2 0 16,3 2 0-16,-3 9-5 0,3 5-1 15,0 2-30-15,3 6-12 16,3 2-46 0,6 3-17-16,0 6 56 15,3 2 29-15</inkml:trace>
  <inkml:trace contextRef="#ctx0" brushRef="#br0" timeOffset="11469.419">20729 6583 436 0,'0'18'162'15,"0"-10"-126"-15,3 0 25 0,0-3 2 0,-3 1-13 16,0-6-2-16,0 0-19 16,0 0-7-16,0 0 20 15,0-3-24-15,-3-8 7 16,0-2-13 0,0-5-4-1,-3-6-3-15,0-5-1 16,0-8-2-16,0-6-2 15,-3-2 1-15,6 0-1 0,-3-2 0 16,6 2 0-16,0 0-3 16,3 5 2-16,0 0 1 15,6 6 2-15,-3 5-1 16,6 5-1-16,0 3-2 16,3 8 1-16,6 5 1 0,3 8 0 15,2 5 0-15,4 6 0 16,-3 4 0-16,-3 4 0 15,-6 2 0-15,-7 3 0 16,-8-3 0-16,-8 3 2 16,-7 0-1-16,-6 5-1 15,-6 0 1-15,3 0-1 16,0 0 0 0,0-2 0-16,1-1-9 15,5-5-2-15,3 0-49 16,0-5-23-16,3-3-147 15,3-2-63-15,-3 0 152 16</inkml:trace>
  <inkml:trace contextRef="#ctx0" brushRef="#br0" timeOffset="11929.033">19917 7233 452 0,'-3'-5'167'0,"0"2"-129"0,-3 1 21 0,3 4 4 16,-3 1-18-1,-3 2-4-15,0 3-15 0,-3 3-6 16,-6 7-11-16,-9 4-2 0,-5 4 0 16,-10 3-12-16,-6 3-6 15,-2 0 20-15,-1 5 10 16,-3 0-8-16,4 2-4 0,-1 4-6 15,16-12-2-15,5-4 1 16,-6 5 0-16,-9 5-11 16,10-6-5-16,5-7-50 15,6-5-21-15,6-6-145 32,3-8-61-32,4-5 153 15</inkml:trace>
  <inkml:trace contextRef="#ctx0" brushRef="#br0" timeOffset="12552.366">18893 8218 452 0,'-15'10'167'0,"15"-10"-129"0,-9 5-9 0,9-5-14 16,-3 3-44-16,0 0-15 16,3 2 22-16,0-2 10 15</inkml:trace>
  <inkml:trace contextRef="#ctx0" brushRef="#br0" timeOffset="12731.885">18899 8474 384 0,'-15'11'143'0,"15"-11"-112"0,-9 13-1 15,9-10-8 1,-3 2-16-16,0 0-3 15,3 1-44-15,0-4-18 16,3 3 30-16,-3 1 14 0,6 2 12 0</inkml:trace>
  <inkml:trace contextRef="#ctx0" brushRef="#br0" timeOffset="12913.402">18905 8823 360 0,'-3'14'134'0,"3"-14"-104"0,0 0 1 0,0 0-7 16,0 0-16-16,0 0-4 15,3 0-131-15,-3 0-59 16,3-3 94 0,0 0 45-16</inkml:trace>
  <inkml:trace contextRef="#ctx0" brushRef="#br0" timeOffset="13461.714">18559 9501 468 0,'-9'10'176'0,"9"-10"-137"0,3 8 0 0,-3-8-10 31,6 6-17-31,0-4 1 0,9 1-6 15,-3 0 1-15,9-3-5 16,-3 0-4-16,6-6 0 0,-4 4 3 16,1-6 1-16,-3 2 1 15,0-2 0-15,-3 0 0 0,-6-2 2 16,-3 2-5-16,-9 0-1 16,3 0 0-16,-12 3 0 15,3-1 0-15,-6 6 0 16,3 0 0-16,-3 8 0 15,0 0 0-15,0 11 2 16,4-3 1-16,2 10 3 0,0-5-3 16,6 8 0-16,0-7-1 15,6 4-2-15,0-5-2 16,9 0 1-16,-3-2-30 16,8-3-12-16,-2-3-73 15,12-8-32 1,-6 1 77-16,9-20 38 15</inkml:trace>
  <inkml:trace contextRef="#ctx0" brushRef="#br0" timeOffset="13695.269">18934 9241 496 0,'-12'0'187'0,"12"0"-146"0,-6 6 13 0,6-6-5 16,0 10-25-16,0-2-3 15,0 8-11-15,0-3-2 16,0 14-4-16,0-3-3 0,3 13 2 16,-3-8-2-16,3 10-1 15,0-7-4-15,3 0-2 16,0-6-46-16,3 1-18 16,-3-6-54-1,3-5-25-15,0-3 80 16,0-5 36-16</inkml:trace>
  <inkml:trace contextRef="#ctx0" brushRef="#br0" timeOffset="13977.983">19044 9636 324 0,'3'-3'123'0,"-3"3"-95"0,9-11 20 0,-6 11 5 16,3-5-9-16,0 3-1 16,6-9-13-16,-3 0-6 0,3-5-14 15,-3 3 0-15,0-8 3 0,-3 5 2 16,-3-2 0-16,-3 4 4 15,-6 1 0-15,0 3-2 16,-6 7 2-16,3 0-4 16,-3 14-1-16,0-3-6 15,0 13-3-15,3-2-2 16,3 4 0-16,0 1-4 16,6 0 0-1,0-3-1-15,12 0-2 16,-3-2-13-16,9-6-6 0,-3 0-54 15,12-7-25-15,-6-1 53 16,8-10 25-16</inkml:trace>
  <inkml:trace contextRef="#ctx0" brushRef="#br0" timeOffset="14195.401">19354 9458 408 0,'-9'6'151'0,"9"-6"-118"0,-3 21 14 15,3-16-4-15,0 11-12 0,0-3-1 16,3 16-10-16,0-2-2 16,0 7-11-16,0-5-4 0,0 11-2 15,0-8-4-15,3 7 0 0,-3-4-40 32,3 2-17-32,0-8-132 15,0-5-57-15,0-3 128 16</inkml:trace>
  <inkml:trace contextRef="#ctx0" brushRef="#br0" timeOffset="14460.691">19357 9583 368 0,'-9'-13'137'0,"9"13"-106"0,3-11 30 16,0 11 9-16,3-5-20 15,0-3-4-15,3 2-16 16,0 1-4-16,3 3-15 0,0-1 0 15,2 8 2-15,-2-2-3 0,0 7 0 16,0 1 0-16,-6 5 4 16,-3-3-4-16,-6 8 0 15,0-5-6-15,-6 5-3 16,3-2-7-16,-6-1-1 16,3-2-48-1,-2-5-18-15,2-1-126 16,3-18-56-1,0 3 133-15</inkml:trace>
  <inkml:trace contextRef="#ctx0" brushRef="#br0" timeOffset="14862.616">19473 9138 448 0,'3'19'167'16,"-3"-19"-129"-16,15 29 10 0,-12-24-1 0,6 14-19 15,-3-3-1-15,3 13-7 16,0-5-1-16,-3 20-10 16,0-6 1-16,-3 12 3 0,-3-11-5 15,0 4 0-15,0-9-2 16,0 1 1-16,0-9-4 16,0-5 0-1,0-2-3-15,2-9-3 16,1-2 2-16,6-13 2 0,0 2-2 15,6-15-2-15,0 2 2 16,3-11 2-16,-3 6-2 16,3-5-2-16,-3 7 2 0,2 3 0 15,-2 3 1 1,0 5 2-16,0 0-3 0,0 11 0 16,-3 0-1-16,0 10 0 15,-3-3-3-15,3 9 1 16,-3-3-33-16,-1 8-13 15,1-6-59-15,0 3-25 16,0-2 71-16,3-3 32 16</inkml:trace>
  <inkml:trace contextRef="#ctx0" brushRef="#br0" timeOffset="15313.07">20015 9440 472 0,'-24'-5'178'0,"24"5"-138"0,-24-8 19 16,21 8 1-1,-6 0-19-15,3 0-3 0,-3 2-20 16,0 1-9-16,-3 8-5 16,4-1-4-16,-1 11 1 0,3-2-1 15,0 7 0-15,3-5 0 16,3 6 0-16,0-6 2 15,6-2 3-15,0-4-9 0,6-1-4 16,-4-4-1-16,7-7 3 16,0 0 1-16,3-6 0 15,-3 0 1-15,0-7 3 16,-3 2 0 0,0-5 3-16,-3 2 1 15,-3-2 3-15,0 2 1 16,-1 3 3-16,-2 3-5 15,0 5-1-15,0 0-4 16,0 10-3-16,0-2 2 0,3 8 0 16,-3-2 3-16,3 1 1 15,-3-1-12-15,3 1-4 16,0-1-56-16,3-1-22 16,-3-2-120-1,3-11-52-15,0 0 137 0</inkml:trace>
  <inkml:trace contextRef="#ctx0" brushRef="#br0" timeOffset="15750.906">20220 9445 428 0,'0'-8'159'0,"0"8"-124"0,3-2 28 0,-3 2 6 0,0 0-24 16,0 0-5-1,3 8-17-15,0-3-7 16,3 8-9-16,-3 0-1 0,0 6 4 0,0-3-2 15,0 5 1-15,0-3-5 16,0 4-1-16,-3-9-3 16,0 0-3-16,0-2 2 15,3-3 2-15,-3-3 0 16,0-5-1-16,0 0-2 16,6-5 1-16,-3-1-1 0,3-4 0 15,0-1 2-15,0-2 2 16,0 0-1-16,2-3-1 15,-2 5 1-15,3 1-1 16,-3-1 0-16,3 6 0 16,-3-1 0-16,3 6 0 15,0 0-3-15,0 11 2 16,3-3 1-16,-3 10 0 16,0 1 0-1,0 2 0-15,-3-2-3 16,0 4 0-16,0-1 6 0,-1 1 3 15,1-4-25-15,0 2-12 16,0-5-66-16,0-3-27 16,0-2 64-16,0-11 33 0</inkml:trace>
  <inkml:trace contextRef="#ctx0" brushRef="#br0" timeOffset="16028.159">20580 9107 436 0,'6'-32'165'0,"-6"32"-129"0,6-13 32 0,-3 13 5 16,-3 0-23-16,0 0-6 15,3 8-21-15,0-3-7 16,3 16-10 0,-3-5 7-16,3 10 4 0,-3-2-7 15,3 13-3-15,-3-5-4 16,0 18 0-16,0-10-2 15,0 15-1-15,0-10-4 16,0 3-2-16,-3-8-41 16,0-1-19-16,0-4-85 0,0-9-38 15,0-2 99-15,-3-16 46 16</inkml:trace>
  <inkml:trace contextRef="#ctx0" brushRef="#br0" timeOffset="16214.17">20399 9450 520 0,'-18'3'192'0,"18"-3"-149"0,0 0 12 16,0 0-6-16,6 0-25 15,0 0-3-15,12-5 0 16,-4 2 1-16,13-5-11 16,-3 3-7-16,9 0 0 15,-6-1-5-15,5-2-2 16,-5 3-89-16,6-5-37 15,-6-1 62-15,5-13 33 0</inkml:trace>
  <inkml:trace contextRef="#ctx0" brushRef="#br0" timeOffset="17160.689">21241 6911 344 0,'-12'0'129'0,"9"-3"-100"0,0 3 20 16,3 3 4-16,0-3-7 16,0 0 0-16,0 0-12 15,0 0-4-15,0 0-17 16,0 0 3-16,0 0 2 0,0 0-2 16,0 0 3-16,3 5-6 15,3 5-3-15,3 1-3 16,6 2-2-16,6 3-1 15,8 3 2-15,13 2-1 16,6 3 0-16,8-1-3 16,4 4 1-16,8 2 0 15,13 5 1-15,2 3-2 16,-3 1-2-16,-5-1 1 16,-1 2 1-16,-5-4 5 15,-1-4 4-15,-5-4-11 0,-7 2-4 16,-8-8 2-16,-4 0 0 15,-5-2 2-15,-6-3 0 16,-9-6-3-16,-1 1 2 16,-8-3 1-16,0-3 0 15,-3 0-49-15,-3 1-19 16,0-4 29-16,0-4 18 16</inkml:trace>
  <inkml:trace contextRef="#ctx0" brushRef="#br0" timeOffset="17745.653">22583 7905 460 0,'-15'3'173'0,"12"-3"-135"0,0 0 10 16,6 5-5-16,-3 1-16 15,6 7-1-15,-3 3-6 16,9 2-3-16,-3 6-9 16,3 8-3-16,3 5-1 0,3 5-2 15,0 1 1 1,0-1-2-16,-4-5-1 15,1-3-4-15,-3-2 0 16,3-8-51-16,-6-3-23 0,-3-5 40 16,3-8 18-16</inkml:trace>
  <inkml:trace contextRef="#ctx0" brushRef="#br0" timeOffset="18045.363">22634 7929 412 0,'-33'-29'154'0,"24"16"-120"0,0-3 23 16,9 11 3-16,0-3-12 15,0 0-1-15,6 0-18 0,0 3-5 16,6 2-14 0,3 3-2-16,6 8-1 0,3 2-3 0,-1 4-3 15,1 2 2 1,-3 2 0-16,-9 1 1 15,-6-1 0-15,-6 3 4 0,-6 0 5 16,-6 1-12-16,-3-4-4 16,0 1 1-16,0-3 0 15,1-6-7-15,8-2-4 16,-3-3-75-16,6-5-33 16,9-5 61-16,3 0 30 0</inkml:trace>
  <inkml:trace contextRef="#ctx0" brushRef="#br0" timeOffset="18545.633">23036 7982 444 0,'-6'24'165'0,"12"-11"-129"0,0 11 17 0,0-8-3 15,-3 5-15 1,3 8-3-16,-1 3-16 0,1 0-7 15,0 2-6-15,0-2-3 0,3-6 3 16,-3-2-2 0,0-5-1-16,0-6-4 15,0-3 0-15,-3-4-5 0,-3-6 1 16,0-6 2-16,-3-7 1 16,0-8 3-16,-6-11 1 15,6-5 1-15,-3-5 2 16,0-3 3-16,0-3 2 15,-3-2 1-15,6 2 2 16,0 6-1-16,3 5 0 0,3 5 3 16,3 6 3-16,6 5-4 15,3 5-1-15,12 8-4 16,3 5 1-16,2 6-6 16,1 5-3-1,-3 5-2-15,0 3 3 16,-9 2 11-16,-4 1 8 15,-8-1-7-15,-9 4-1 16,-9-1-6-16,-8 0-3 0,-4 0 0 16,-3 0-1-16,-3-2-14 15,-3-1-3-15,10-2-59 16,-1-5-28-16,3-3 54 16,6-6 25-16</inkml:trace>
  <inkml:trace contextRef="#ctx0" brushRef="#br0" timeOffset="19984.84">22765 8845 344 0,'6'-19'129'0,"-3"11"-100"0,0-2 22 16,-3 4 5-16,6 1-6 16,0-3 3-16,-3 0-10 15,3 0-4-15,-6 0-22 16,0 0 3-16,0 3 3 0,0 2-6 15,-3 6 1-15,-6 2-13 16,-3 9-3-16,-6 1-2 16,-3 7 2-16,-6 4-1 15,1 6 2-15,-4 5-4 16,0 10 0-16,-9 6 1 16,-2 3 0-16,-7 2 0 15,0-2 0-15,-2-1 0 16,2 6 0-16,1 3 0 0,5-4 0 15,3-1 0-15,3-4 0 16,4-2 0-16,2-8 2 16,3-5-3-16,6-6 0 15,3-5 1-15,7-2 2 16,2-6-3-16,3-3 0 16,6-4 1-16,3-1 0 15,3 0 0 1,3-5 2-16,2 0-3 15,4-3 0-15,3-2 1 16,9 0 0-16,6-3 0 0,8 0 2 16,10 2-3-16,6 4 0 15,-1-1 1-15,4 0 0 16,2-2 0-16,7 2 2 16,5 0-3-16,3 6 0 0,1-3 1 15,-7 0 0-15,4 2 0 16,2 1 2-16,0 0-1 15,-2 2-1-15,-7-3 1 16,-5 1-1-16,-4 0 0 16,1-1 0-16,-7 1 0 15,7-6 0-15,-13 0 0 16,-5-2 2-16,-9 0 1 16,0-3 1-16,-15 0-2 15,2 0 1-15,-8-3 0 0,-3-2 3 16,-9-3-8-1,0-6 0-15,-6 1-2 16,-3-5 2-16,-6-3-1 16,1-6 1-16,-7 1 2 15,-6-3 2-15,6-6-1 16,-9-2-1-16,1-5 1 0,-1-9-1 16,-12-7 0-16,0-3 0 15,-5 1-3-15,-4-1 2 16,-2 0 12-16,2-3 5 15,3-2-19-15,7 0-9 16,2 3 16-16,3 4 10 0,4 4-6 16,2 5-1-16,3 5-5 15,0 2-2-15,3 6-2 16,4 5 1-16,2 3-12 16,-3 6-5-16,9 4 10 15,-6 6 6 1,9 2-40-16,-6 6-18 15,0 5-85-15,1 5-34 16,-4 0 93-16,6 1 45 16</inkml:trace>
  <inkml:trace contextRef="#ctx0" brushRef="#br0" timeOffset="20432.776">22056 10599 476 0,'-8'16'178'0,"8"-8"-138"0,-3-3-3 15,6 0-11-15,-3 3-17 16,3 3-3-16,-3 2-3 16,3 5 0-16,-3 6-2 15,2 3-3-15,-2-1 1 0,3 1-6 16,-3-1 0-16,0-2-63 16,0-6-26-16,0-7 49 15,0-11 26-15</inkml:trace>
  <inkml:trace contextRef="#ctx0" brushRef="#br0" timeOffset="20614.29">21970 10427 460 0,'-18'-8'170'0,"18"5"-132"0,-6-2-6 0,6 5-11 16,0 0-28-16,0 0-5 15,6 0-69-15,3 0-29 16,3 0 56-16,6 0 27 0,6 0 23 16</inkml:trace>
  <inkml:trace contextRef="#ctx0" brushRef="#br0" timeOffset="21008.135">22393 10559 416 0,'0'13'156'0,"3"-5"-121"0,-3 13 6 0,0-10-8 16,0 2-15-16,-3 3 0 15,-3 3-7-15,0 2-1 0,-3 0-6 16,6 0-1-16,-3 0 3 0,3-5-1 16,0-3 0-16,0-2-1 15,0-6 0-15,3-5-2 16,3-5-2-16,3-6 1 15,3-2 1-15,3-3 1 0,0-2 3 16,3-1 1-16,-3-2 1 16,5 0-2-16,-2 5 1 15,0 0 0-15,-3 6 1 16,-3 2-2-16,3 13 1 31,-3 3 0-31,0 5-3 0,-3 0-3 16,6 6-5-1,-6-1 0-15,0 6-36 16,3 0-15-16,-4-3-78 16,4 0-34-16,0-5 87 0,3-5 41 15</inkml:trace>
  <inkml:trace contextRef="#ctx0" brushRef="#br0" timeOffset="21579.155">22759 10628 408 0,'3'-8'154'0,"-3"11"-120"0,6-9 23 16,0 6 3-16,-3 0-19 15,9 3-3-15,-3 2-18 16,2 3-5-16,1 0-9 16,0 3-4-16,-3 2 1 0,-3 0 0 15,3 0 3-15,-3-2-3 16,0-1-2-1,0-2 0-15,-3-2 1 0,6-6-1 16,0-3-1-16,3-2-2 16,0-3-1-16,-3-5 2 15,8-6 0-15,-5 1 1 16,0-4 0-16,-3 4 0 16,6-1 0-16,-9 6 2 0,6 3 1 15,-3 4 1-15,-3 6 0 16,-3 3 0-16,6 7 0 15,-6 4-2-15,3-1-2 16,-3 3 1-16,-3 0 1 16,6-3-1-16,-1 0-1 15,-2-2 1-15,3-3-1 0,0-3 0 16,3-5 2-16,0-3-1 16,3-2 2-16,0-3-2 15,0-2-1 1,3-4 3-16,-3 1 0 15,0 0-4-15,0 2-1 16,-1 3 1-16,-2 3 0 16,3 5 1-16,-3 5 0 15,0 3-3-15,0 5 2 0,0 3-8 16,0 6-2-16,3 1-14 16,-3 1-6-16,3 3-75 15,-3-4-30-15,2-4 70 16,1-6 34-16</inkml:trace>
  <inkml:trace contextRef="#ctx0" brushRef="#br0" timeOffset="22094.776">23417 10686 368 0,'-12'0'140'0,"9"0"-109"0,0 3 18 16,3-3 13-1,3 8-24-15,0 0-14 16,9 2-9-16,-3 1-9 16,0-3 0-16,5 0 1 0,1-3-1 0,-3-5 1 15,6-3-2-15,-6-2 0 16,9 0 1-16,-3-3 3 16,-1-3 0-16,-2 1 0 15,0-1-1-15,-3 0 2 16,0 1-1-16,-3 2 2 0,0 3-4 15,0 2-2-15,-3 3-2 16,3 8-3-16,0 5 1 16,0 8-1-16,-6 11-3 15,6 13 2-15,-1 3 1 16,-5 5 0-16,-3-1 0 16,-3-4 2-16,-5-3 1 15,-4-3 3-15,0-5 3 16,0-7 2-1,-3-7 1-15,6-7 0 16,0-8-4-16,-3-8-3 0,9-8-5 16,0-5 0-16,3-8 0 15,3-8 0-15,0-6 0 16,6-4 0-16,0-1-7 16,3 3-3-16,0 3-10 0,3 7-5 15,0 6-48-15,-6 8-20 16,2 7 48-16,-2 12 23 15</inkml:trace>
  <inkml:trace contextRef="#ctx0" brushRef="#br0" timeOffset="22327.153">22539 11572 432 0,'0'-13'162'0,"-3"13"-126"0,9 0 25 15,0 0 4-15</inkml:trace>
  <inkml:trace contextRef="#ctx0" brushRef="#br0" timeOffset="22462.791">22557 11564 827 0,'5'11'44'0,"4"5"-23"0,-6 8-12 15,6 7-3-15,-3 6-1 0,0 3 0 16,-3 0-6-16,0-3 1 16,0 0-7-16,0-5 0 15,0-9-68 1,0-1-27-16,0-9 52 15,3-8 25-15</inkml:trace>
  <inkml:trace contextRef="#ctx0" brushRef="#br0" timeOffset="22717.115">22604 11535 404 0,'9'-21'151'0,"-3"11"-118"0,9-4 20 0,-6 12 2 0,3-1-20 15,3 3-3-15,-1 3-12 16,7 2-5-16,-3 3-8 16,0 2 4-16,-6 4 2 0,-6 2 2 15,-6 2 4-15,-6 6-7 16,-3 0 1-16,-9 2-8 16,3 1-1-16,0-4-7 15,1-4-2 1,-1-3-53-16,6-6-24 15,0-4 42-15,9-6 20 16</inkml:trace>
  <inkml:trace contextRef="#ctx0" brushRef="#br0" timeOffset="23110.258">23062 11556 380 0,'6'-5'143'0,"-9"3"-112"0,-2-4 23 0,2 6 1 15,-3 0-15-15,-3 3-3 16,-3 2-10-16,-3 3-5 16,-6 3-12-16,3 2-6 0,-3 5-1 15,3 4-2-15,1 1 2 16,8 1-2-16,-3-3-1 16,12-2 1-16,6-3-1 15,6-11 0 1,5-5 0-1,-2-5 2-15,0-3-1 0,0-3 2 16,0 1-2-16,-3 2 2 16,-3 0 0-16,0 5 1 15,-3 3 4-15,0 3 3 16,0 2-6-16,0 6-1 0,3 2-2 16,-1 3 1-16,4 0-4 15,0 0 0-15,0-1-12 16,6-1-5-16,-6-4-58 15,9-2-26-15,-3-5 48 16,-1-8 26-16</inkml:trace>
  <inkml:trace contextRef="#ctx0" brushRef="#br0" timeOffset="23345.63">23318 11665 364 0,'-3'3'134'0,"3"2"-104"0,0 3 25 15,3 0 3-15,0 5-21 16,0 6-4-16,6 4-4 16,0 6-1-16,-3 1-15 15,0 1 5-15,3 6 3 0,-6-5 0 0,-3 0-1 16,-3-3-8-16,-6-3-3 16,3-2-5-16,-3-3-3 15,0-5-25-15,-3-8-11 16,-2-8-57-16,-1-8-24 0,0-10 59 15,6-14 29-15</inkml:trace>
  <inkml:trace contextRef="#ctx0" brushRef="#br0" timeOffset="23510.19">23250 11371 376 0,'3'0'143'0,"3"0"-112"0,-6 3 14 0,0-3-2 15,0 5-27-15,0 6-8 16,3-3-50-16,3 2-22 16,0 4-83-16,9 1-35 0,0 7 92 15,5 1 48-15</inkml:trace>
  <inkml:trace contextRef="#ctx0" brushRef="#br0" timeOffset="23893.47">23696 11652 408 0,'12'-3'154'0,"-3"-2"-120"0,-6-1 34 0,-3 4 8 16,-3-3-22-16,-6 2-6 16,0-2-20-16,-2 2-5 15,-1 3-13-15,-6 3 2 0,-3 2 4 16,6 3-15-16,0 5-7 16,0 6 0-1,0 2 1-15,9 0 3 16,0 0 1-16,3-2 1 15,3-1 0-15,6-5-3 0,3-2 0 16,0-6-1-16,3-5 0 16,3-5 3-16,0-6 0 15,0-2 1-15,0 0 2 16,0 0-1-16,-3-1-1 16,-4 7 3-16,-2-1 2 0,3 2-2 15,-3 6 0-15,0 6-3 16,0 2-1-16,-3 2-1 15,3 3-2-15,-3 1-8 16,3-4-5-16,0-2-60 16,0-3-26-16,-3-5 53 15,6-5 25-15</inkml:trace>
  <inkml:trace contextRef="#ctx0" brushRef="#br0" timeOffset="24477.473">23818 11591 408 0,'3'0'151'0,"3"0"-118"0,-3 5 14 15,-3 0-4-15,9 1-16 16,0-1-3-16,0 3-10 0,0 0-4 16,-3 0-5-16,0 2-6 0,-3 1 0 15,6 0 1-15,-9-3 2 16,6-1 1-16,-3-1 1 15,0-4-5-15,-3-2-1 0,6-2 1 16,-3-4 2-16,6-4-2 16,-3-3 0-16,0-1 1 15,5-1 0-15,-2-4 0 16,0 1 2-16,3 2 3 16,-3 2 2-16,0 4 1 15,0 2 2 1,0 3-3-16,0 2 1 15,0 3-5-15,-3 3 0 16,6 2-1-16,-6 0 1 16,-3 3-2-16,3 0 2 0,-6 0-2 15,0-3 2-15,3 1-2 16,-3-6-1-16,0 0 1 16,5-3-1-16,1 0 2 15,0-5 1-15,3 0-1 16,3-5-2-16,0 0 1 0,3 0 1 15,0 2 1-15,-3 1 3 16,3 2-1-16,-3 0 2 16,-1 5-2-16,1 6 0 15,-3 2-3-15,3 6-2 16,-3 2 1-16,3 0-1 16,-3 3-7-16,0-3-3 15,3 3-41-15,-3-3-16 16,0 0-127-1,3-2-53 1,2-3 127-16</inkml:trace>
  <inkml:trace contextRef="#ctx0" brushRef="#br0" timeOffset="24892.961">24554 11456 372 0,'0'-16'140'0,"0"5"-109"0,-3 1 22 16,0 7 4-16,-6-2-13 16,0 0-4-16,-3-1-14 15,0 6-6-15,-6 0-11 16,6 6-6-16,-6 4 0 16,6 3-2-16,-5 6-1 0,5 2-2 0,3 0 1 31,6 0 1-31,0-2 0 0,6-3-5 15,0-3 1-15,6-2 2 16,3-6 1-16,5-2-2 16,-5-6 2-16,9-2 1 15,-6-3 2-15,0 0 3 16,0 0 4-16,0 0 5 0,-3 0 1 16,-3 5 0-16,-1-2 1 15,4 2-6-15,-3 3-4 16,0 6-3-1,0 2-7-15,-6-3 0 16,6 3-14-16,3 0-5 0,-3 0-63 16,3-3-26-16,-3-5 57 15,9-3 28-15</inkml:trace>
  <inkml:trace contextRef="#ctx0" brushRef="#br0" timeOffset="25193.159">24890 11324 368 0,'-18'2'137'0,"6"4"-106"0,-6 2 39 0,9-3 10 0,-3 3-22 16,1 2-7-16,-7 1-20 16,-3 5-8-16,9 0-13 15,0-3-2-15,6 0 2 0,6 0-4 16,9 1-1-16,3 1 0 0,9-1-1 15,9-1-2-15,-1-3 1 16,13 1 0-16,-3 0 1 16,2-1 0-16,-11 1 2 15,0-3-8-15,-12 2-3 16,-9 4 18-16,-15 1 8 16,-6 4-32-16,-15 5-16 15,-9 2 13 1,-20-5 6-16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19T21:46:16.62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8681 7300 340 0,'-3'-6'129'0,"3"1"-100"0,-3 0 31 0,3 5 7 16,0 0-19-16,0 0-2 15,-3 0-21-15,3 2-5 16,0 4-12-16,0-1-1 0,0 8 3 16,3 6-2-16,0 2 1 15,0 3-3-15,3-3 1 16,0 0-4-16,0-3 0 16,3-2-1-16,0-2 1 15,0-1 0-15,0-3 1 16,-1-4 0-16,1-4 2 15,-3-2 1-15,3-2 1 16,-3-6-2-16,0 0-1 16,0 2-1-16,0-4 0 15,3-6-2-15,-3 0 1 0,0 3-4 16,0 5 0-16,-3 3 1 16,0 2 2-16,6 3-1 15,-3 3-1-15,-3-3 1 16,3 8-1-16,0 0-3 15,3 2 2-15,2 1 1 16,-2-3 2-16,0 0-1 16,0-3-1-1,3 3 5-15,0-6 1 0,-3-2 2 16,-3 0 2-16,0 0 1 16,0-5 1-16,0-5-2 15,-3-4 1-15,-3-1-6 16,0-1-3-16,0-3-1 15,0 3 1-15,-3 0-1 16,3 6-1-16,0-1-17 0,0 3-9 16,0 0-24-16,3 3-8 15,-3 0-118-15,6 2-51 16,6 0 117-16,-1 1 56 16</inkml:trace>
  <inkml:trace contextRef="#ctx0" brushRef="#br0" timeOffset="393.457">9208 7305 460 0,'-12'-3'170'15,"12"3"-132"-15,-9 0 18 0,9 3 0 16,0-1-30-16,0 1-8 15,-3 5-10-15,0-3-3 0,3 9-3 16,0 4 1-16,-3 1 0 0,3-4-1 16,3-4-2-16,0 0 1 15,3-1 1-15,6 1 1 16,-3-6 1-16,-3 0 2 16,3-2 3-16,-3 0 0 15,0-6 2-15,-1 0 3 16,-2-5 3-16,0 3-16 15,-3-5-4-15,0-1-2 0,-6-2 0 16,4 2 3-16,-7 1 1 16,3-1 5-1,-3 3 2-15,0 0-42 0,0 0-18 16,3 3-103 0,3 0-43-16,-3-3 103 15,3 2 52-15</inkml:trace>
  <inkml:trace contextRef="#ctx0" brushRef="#br0" timeOffset="722.578">9348 7302 340 0,'-6'13'126'0,"6"-5"-98"0,6 3 25 0,-3-8 7 0,3 4-20 16,5 7-3-16,-2-4-15 15,0 4-6-15,3-4-9 16,0 1 4-16,-3-3 4 0,-3 0 8 16,0-3 3-16,-3-2 4 15,-3-3 4-15,0 0-15 16,0-3-3-16,0 0 5 16,-3-7 6-16,0-6-12 15,3 3-3-15,0 2-8 16,0-5-3-16,0 3-3 15,3-3-1-15,0 3-16 16,3 2-5-16,0 1-54 0,3 4-24 16,6 1 50-16,-3 5 27 15</inkml:trace>
  <inkml:trace contextRef="#ctx0" brushRef="#br0" timeOffset="1260.141">9794 7360 504 0,'-15'-10'189'0,"9"7"-147"0,-3-2 20 0,3 5-2 15,0-3-30-15,-2 3-6 16,-1 3-6-16,-3 2 0 0,0 3-10 15,0 5-2-15,0 1-2 0,0 1-2 16,3 1 1-16,3-2-4 16,3-4 0-16,0 1-1 15,6-1 0-15,-3-2 0 16,9 0-2-16,-3-3-6 16,9-5-4-16,6-2-3 15,-3-4 0-15,0-4 0 16,-7-1 1-16,1 1 6 15,0-9 4-15,-3 3 6 0,-3-10 2 16,0 2 2 0,-3-10 2-16,0 5 1 0,-3-8 3 15,0 10 8 1,0 1 6-16,0 4-22 16,0 4-9-16,0 5 19 15,0 5 11-15,-3 2-9 0,0 9-2 16,0 8-6-16,3 5 1 15,-3 7-4-15,3 9 0 16,0 0-1-16,3-3-2 16,0-8-4-16,0 6 0 15,0-4-40-15,3 1-18 16,6 3-100-16,0-11-43 16,0-3 106-16,6-13 51 15</inkml:trace>
  <inkml:trace contextRef="#ctx0" brushRef="#br0" timeOffset="1620.177">10098 7204 532 0,'-18'-5'198'16,"18"5"-154"-16,-18 3 11 0,18-1-3 0,-6 4-16 15,-3 2-1-15,0 2-17 16,3-2-9-16,-3 8-5 15,0 0-4-15,0 2 1 0,3-2-4 16,3 0 2-16,1 5 1 16,2-8 0-16,0 1-5 0,8-1 1 15,7 0 0-15,-3-2-1 16,0-1 4-16,3 1 0 16,-3-1 1-16,-3 1 2 15,0 0 5-15,-6 2 4 16,-6-3 2-16,-3-2 3 15,-3 0-9-15,-3 0-2 16,-3-5-3-16,0 0-2 16,0-1-32-1,3-2-14-15,1 0-173 0,2-5-75 16,3 0 150-16,-12-3 73 16</inkml:trace>
  <inkml:trace contextRef="#ctx0" brushRef="#br0" timeOffset="3708.705">8086 8120 368 0,'-15'-11'140'0,"6"8"-109"0,0-2 24 0,9 5 4 0,-6-2-2 16,-3-1 3-16,-6 0-22 16,0 3-8-16,3 0-18 15,1 0-1-15,-4 6 0 0,-6 1-4 16,3 4-2-16,6 2 0 15,0 3-1-15,6 0-5 16,3 5 1-16,3-2 0 16,6-1 0-16,3 3 0 15,0-5 0-15,0-3-3 16,3 9 2-16,-3-6 1 0,3 5 2 16,-3 5-1-16,-3 1 2 15,-3-4-2 1,-3-4-1-16,0-6 3 15,-3 3 0-15,-6 3 1 0,3-6 2 16,0-3-3-16,-3-2-2 16,-3-2 0-16,0-4 1 15,3-2-1-15,6-2 2 16,0-4 0-16,3 1 3 16,0 0-8-16,3-1 0 15,3-1 0-15,3 1 1 16,-3 4-2-16,0 4 2 15,0 6 1-15,-3 3 0 16,0-3 0-16,0 10 0 16,0-2 0-16,0 11 2 15,0-4-1-15,0 6-1 16,0-2-2-16,3-1-1 16,-3-4 2-16,3 1 0 15,2 1 1-15,4-3 0 0,0-5 0 16,0-5 2-16,-3-3-25 15,9-6-10-15,-3 1-82 16,6-6-37-16,-3 1 75 16,2-14 40-16</inkml:trace>
  <inkml:trace contextRef="#ctx0" brushRef="#br0" timeOffset="3861.295">8330 8413 416 0,'-15'-8'154'0,"9"8"-120"0,6 3 17 0,0-3 1 16</inkml:trace>
  <inkml:trace contextRef="#ctx0" brushRef="#br0" timeOffset="4413.819">8312 8413 780 0,'3'6'40'16,"3"4"-20"-16,-3-2-6 0,0 11-2 15,0-6-2-15,0 8 2 16,0 8-3-16,0-2 0 16,0-4-3-16,-3-9-1 15,0-1-3-15,3-5 1 0,0 0-7 16,-3-8 1-16,0 0-1 16,6-11 2-16,0-7 14 15,-1 2 7-15,1 3-25 16,0-9-9-16,0 7 21 15,3-9 12-15,0 5-24 16,0 1-11-16,0 2 23 16,0 5 11-16,0 1-7 15,0 4-3-15,0 1-4 16,0 8 0-16,3 5 0 16,0 5 1-16,-4 3-2 15,-2-3-2-15,0-2 1 16,0 4 1-16,-3-1-1 15,0-1 2-15,0 0-2 0,0-2-1 16,0-3 1-16,0-6 1 16,3-4-1-16,0-4 2 15,-3 1-2-15,6-8-1 16,-3 0 1-16,9-6-1 16,-6 3 0-16,3-2 0 15,5-6-3-15,1 5 2 16,-3 3 1-16,0 9 2 15,0-1-3-15,-6 8 0 16,0 0 3-16,0 8 1 16,3 5-4-16,-3 0 1 15,0-2 0-15,-4 4 0 16,1-1 0-16,0 4 0 16,0 6-25-16,-3-5-8 15,0-4-60-15,0 7-25 0,0-7 61 16,3-1 29-16</inkml:trace>
  <inkml:trace contextRef="#ctx0" brushRef="#br0" timeOffset="4894.532">8996 8472 452 0,'-6'-16'167'0,"6"16"-129"0,-5-19 24 0,5 17 3 15,-3-4-14-15,-3-2-2 16,3 3-31-16,0 2-10 16,-3 1-6-16,0-1 13 0,-3 8 7 15,0-2-8-15,-3 8-5 16,3-3-6-16,-3 10 0 16,3-2-2-16,3 2-1 15,0-2-2-15,6 3 1 16,0-3 1-16,3-3 0 15,0-2 0-15,6-6 0 16,-3 0-3-16,3-8 2 16,6-7-1-16,-3-1 0 15,-3 3 2-15,3-5 0 0,-3 3 0 16,0-6 0-16,-1 2 0 16,-2 1 2-1,0 3 3-15,0 2 2 16,-3 2 1-16,0 4 0 0,0-1-2 15,0 6-1-15,-3-3-3 16,3 10-2-16,-3-2-2 16,3 8 1-16,0-3-4 15,3 6-1-15,0-3-39 16,3 0-18-16,-3-3-47 16,3-3-18-16,3-2 68 15,0-8 32-15</inkml:trace>
  <inkml:trace contextRef="#ctx0" brushRef="#br0" timeOffset="5315.413">9160 8379 348 0,'3'-26'132'0,"0"20"-103"0,0 4 51 0,-3 2 16 16,3 0-22-16,0 0-7 16,3 2-24-16,-3 1-7 15,3 7-21-15,-3 1 0 0,3 5 1 16,0 5-4-16,0-2 1 15,-3-4-6-15,0 9 1 16,0 8-5-16,0-11 0 16,-3-5-1-16,0 0 1 15,0-3-2-15,3-5 2 16,-3-3-2-16,3-10 2 16,0-8-4-16,3 0 0 15,-1 2 1-15,4-7 0 16,-3 2 0-16,3-3 2 0,0 3-3 15,0 0 0-15,3-2 1 16,-3 7 0-16,0 3 0 16,0 6 0-16,3 2 2 15,0 5 1-15,0 3-4 16,-1 3 1-16,-2 2 2 16,-3 0 1-16,0-2-4 15,0 7-1-15,-3-5-30 16,0 6-14-16,3 5-84 15,0-11-36-15,-3 0 86 0,6-5 41 16</inkml:trace>
  <inkml:trace contextRef="#ctx0" brushRef="#br0" timeOffset="5542.8">9589 8532 500 0,'-6'8'187'0,"9"0"-146"0,-3 8 15 0,0-13-1 16,3 10-22-16,-3-2-1 15,0 5-24-15,0-3-6 16,-6 8-3-16,3-5 0 0,-6 0 3 16,3-3-36-16,-3 0-17 15,0 0-102-15,0-5-43 16,3-2 101-16,3-12 49 0</inkml:trace>
  <inkml:trace contextRef="#ctx0" brushRef="#br0" timeOffset="6095.321">10005 8448 504 0,'-3'-11'189'0,"3"6"-147"0,-3-6 13 0,3 11-6 16,-3-2-18-16,1-1-1 15,-4 0-6-15,0 1-3 16,-6 2-11-16,3 0-2 0,-6 5-1 16,3 0-1-16,-6 9-1 15,3-4-3-15,0 9 1 16,0 7-2-16,7-5 2 15,2-2-4-15,6-1 0 16,3 3-1-16,3-7 0 16,-1-4 0-16,10-7-2 15,-3 0-19-15,12-14-8 16,6-13 20-16,-6 6 10 16,-6 2 3-16,2-13-1 15,4-11-3-15,-9 8 1 16,0 6 1-16,-3-17 0 15,0-12 6-15,-3 7 6 0,-3 9-15 16,-3 15-5-16,0 0 21 16,0 8 10-16,0 0-6 15,-1 14-2-15,-2-1-7 16,0 16 0-16,0-2-3 16,0 18 2-16,0-8-4 15,-2 11 0-15,-1 10-1 16,0-2-2-16,0-3 1 15,3 0-1-15,0-3-31 0,0-2-12 16,6-6-38-16,-1-2-16 16,7-8 52-16,9-5 23 15</inkml:trace>
  <inkml:trace contextRef="#ctx0" brushRef="#br0" timeOffset="6426.436">10315 8360 500 0,'-15'6'187'0,"12"4"-146"0,-3 1 18 0,3-3-4 15,3 2-30-15,0 4-6 16,0-1-10-16,0-3-1 16,6 6-5-16,3 3 7 0,3-3 3 15,0-3-11-15,3-2-5 0,3-6 1 16,2-5 0-1,-2-3-1-15,3-5 0 0,-3-2-1 16,-3-4 0-16,-3 1 20 16,-3-5 11-16,-3-3-11 15,-6-1-6 1,-3 1-6-16,-3 3-1 0,-3-1-4 16,0 6 0-16,-3 2-19 15,3 6-9-15,3 0-49 16,-3 2-22-16,0 3 52 15,6 3 24-15</inkml:trace>
  <inkml:trace contextRef="#ctx0" brushRef="#br0" timeOffset="6578.591">10726 8321 532 0,'-6'-8'198'0,"3"3"-154"0,0-3 5 0,3 5-7 16,0-2-6-16,-3-1 3 15</inkml:trace>
  <inkml:trace contextRef="#ctx0" brushRef="#br0" timeOffset="7091.22">10699 8284 966 0,'-15'5'17'0,"3"3"-6"16,-6 5-7-16,3 3-1 15,-2 0-1-15,2 0-2 16,0 0 1-16,6 2-1 15,3-2 0-15,6-3 0 16,3-2 0-16,3-1 0 0,3-2-3 16,3-5 2-16,0-6-1 15,2 1 0-15,-2-4 2 16,3-4 2-16,-3-1-3 16,0-2 0-16,-3 2 1 15,0 1 0-15,0 2 0 16,-3 0 0-16,0 3 0 15,0 2 0-15,-6 3 0 16,6 8 0-16,0 3 0 16,0 2 0-16,-1 3-3 0,1 5 2 15,-3 5 1 1,0 6 2-16,0 5-3 16,0 3 0-16,-6 0 1 15,0 2 0-15,-3-5 0 0,0-3 0 16,-2-2 0-16,-1-6 0 15,-3-2 0-15,-3-5 2 16,-3-6-1-16,0-2 2 16,0-3-2-16,0-8 2 15,1-3-2-15,2-5 2 16,3-3-2-16,3-2-1 16,0-5-2-16,9-6 1 15,0-3-1-15,9-2-2 16,0 0-6-16,6 3-4 0,2 2-43 15,1-3-18 1,0 6-89-16,6 3-39 0,3-1 103 16,3 6 53-16</inkml:trace>
  <inkml:trace contextRef="#ctx0" brushRef="#br0" timeOffset="7285.7">10961 8461 472 0,'-6'3'178'0,"6"2"-138"0,0 8 11 16,3-5-4-16,-3 3-10 0,3 2 2 15,0 5-21-15,0 1-8 16,0 2-7-16,0 0-25 0,-3-2-9 16,0-1-71-16,0 1-29 15,0-9 68-15,0-4 32 16</inkml:trace>
  <inkml:trace contextRef="#ctx0" brushRef="#br0" timeOffset="7673.662">11363 8612 504 0,'-6'5'189'0,"6"-5"-147"0,0-3 17 0,0 3-3 0,0-2-13 16,0-3-1-16,0-3-19 16,-3-3-6-16,0-2-11 15,0-3 0-15,0-3 4 0,3-2-2 16,0-3 1-16,0-7-5 15,0-4-1-15,3-4-1 16,3-9-2-16,3-2 1 0,3 5-1 16,2 2 0-16,1 6 0 15,3 8 0 1,-3 13 0-16,-3 3-7 16,3 0 0-16,3 0-24 15,0 5-9-15,-4 5-54 16,-2 6-22-16,-3-1 60 0,-6 9 31 15</inkml:trace>
  <inkml:trace contextRef="#ctx0" brushRef="#br0" timeOffset="7873.129">11297 8347 488 0,'-24'13'184'0,"18"-7"-143"0,0-9 10 0,6 3-3 16,0 0-16-16,6-3 1 15,6 3-18-15,3-5-7 16,0 3-5-16,-3-1-16 0,9-2-6 0,-3 2-56 16,8-2-24-16,7-3-50 15,0 0-22-15,0-3 92 16,-1 3 44-16</inkml:trace>
  <inkml:trace contextRef="#ctx0" brushRef="#br0" timeOffset="8153.379">11651 8257 304 0,'3'3'115'0,"-6"5"-89"0,0 0 45 15,0-3 16-15,0 6-16 16,0 2-5-16,-3 0-22 16,3 3-10-16,1 3-19 0,-1-1-3 0,3 1-1 15,0-4-4-15,3-1 1 16,2-4-5-16,4 1-2 16,0-6 0-16,0-2-1 15,3-3 0-15,-3-3 2 16,0 0 1-16,-3-2 1 15,3-8 2-15,-6 0 3 16,-3-1-2-16,-3 1 1 16,-3 3 4-16,-3-1 2 15,0 1-7-15,-3 2-2 16,0 0-12-16,0 5-5 16,3 0-56-16,1 3-23 15,-1 0 47-15</inkml:trace>
  <inkml:trace contextRef="#ctx0" brushRef="#br0" timeOffset="8513.416">11934 8284 556 0,'-24'5'206'0,"15"-2"-160"0,-6 7 9 16,9-2-8-16,1 3-36 16,-1 2-9-16,3 3-6 15,0-3 2-15,3 3 1 16,3-3 1-16,3 0 0 0,2-2 0 16,1-3 2-16,3-3-1 0,0-2 2 15,3-3-2 1,0-3-1-16,0-2 1 0,-3-3-1 15,0-3 2-15,-3-2 3 16,-3 0-7-16,-3-3 0 16,-3 0-2-16,-3 3-1 15,-3 2-25-15,-3 1-12 16,0 2-100-16,-3 3-43 16,0-1 96-16,0 1 48 15</inkml:trace>
  <inkml:trace contextRef="#ctx0" brushRef="#br0" timeOffset="9041.514">12223 8321 528 0,'-18'-3'198'0,"12"0"-154"0,-3 3 7 15,6 3-6-15,-3 2-20 16,-3 3-5-16,0 3-14 16,-3 0-3-16,3 2-3 15,0 3 0-15,4-1 0 0,-1 1-3 16,3-2 2-16,3-4 1 0,3 1 0 16,3-3 0-16,2-3 0 15,1-5 0-15,6-3 2 16,0-5-1-16,3-2 2 15,3-6-7-15,0-3-1 16,-3-4-3-16,-1-4 0 16,-2-5 5-16,-3-5 1 15,-3-5 2-15,-3 0 0 16,-3-1 2-16,0 9 1 16,-3 2 3-16,0 8 1 15,0 6 10-15,0 5 6 16,0 5-8-16,0 5-1 15,0 6-6-15,-3 7 0 16,3 6-3-16,0 11 2 16,0 4-4-16,0 4 0 0,0 4-1 15,3-4-2-15,0-3-2 16,3-1 1-16,-3-4-28 16,3-3-10-16,0-6-100 15,6 3-41-15,0-2 92 16,3-6 45-16</inkml:trace>
  <inkml:trace contextRef="#ctx0" brushRef="#br0" timeOffset="9208.069">12586 8400 492 0,'-15'0'184'0,"18"0"-143"0,-3 0-21 0,0 0-17 16,3 0-8-16,3 0 2 16</inkml:trace>
  <inkml:trace contextRef="#ctx0" brushRef="#br0" timeOffset="9386.595">12803 8355 96 0,'0'3'35'0,"0"-3"-27"0,12 0-2 16,-12 0-3-1</inkml:trace>
  <inkml:trace contextRef="#ctx0" brushRef="#br0" timeOffset="9555.143">12997 8347 420 0,'-9'6'159'0,"6"1"-124"0,3-7-20 0,0 0-17 16,3 0-7-16,3 3 4 15</inkml:trace>
  <inkml:trace contextRef="#ctx0" brushRef="#br0" timeOffset="10659.367">13339 7961 552 0,'-12'-5'206'0,"12"5"-160"0,3-3 4 0,-3 3-7 16,3 0-16-16,0 0 1 16,3-3-13-16,0 1-4 15,6-1-7-15,0 0-1 0,3 1 3 16,-4-1-3-16,4 0 0 0,-3 3-1 15,0 0 1-15,0 0-2 16,-3 0 2-16,-3 0 0 16,-6 0 1-16,0 0 0 15,-6 8 0-15,3-2-2 16,-9 7-2-16,0-2 1 16,-3 2-1-16,3-3 0 0,0 6 0 15,4-3 0-15,2 6 0 16,0-6 0-16,9 3 0 15,0-3 0-15,6 1 0 16,-1-4-3-16,4-5 2 16,0 1 1-16,3-6 0 15,-3 0-3-15,3 0 2 16,-3 0 1-16,-3-3 2 16,0 0-1-16,-6 3 2 15,0 0-2-15,-6 3-1 16,0 0 1-16,-6 5-1 15,3-3 0-15,-3 6 0 16,0-1 0-16,0 3 0 16,3 3 0-16,0 0 0 15,3-3 0-15,3 6 0 16,0-3-3-16,3 2 2 0,0-2-1 16,6 3 0-16,-3-4 0 15,3 7 0-15,-3-6 2 16,0 2 0-16,0-5 2 15,-3 3 1-15,0-3-1 16,-3 1 1-16,0-4-2 16,-6 3-1-16,3-2 1 15,-3 0-1 1,0-3 0-16,-3-1 0 0,3-1 0 16,-6-1 0-16,3 0-25 15,-3-2-8-15,0 0 10 16,-8-1 8-16</inkml:trace>
  <inkml:trace contextRef="#ctx0" brushRef="#br0" timeOffset="16184.177">10657 5413 364 0,'-12'-5'134'0,"9"2"-104"0,0 1 38 15,3 2 11 1,0 0-16-16,-3-3-1 0,3 3-21 16,0 0-7-16,0 0-20 15,0 5-2-15,3 3-1 0,0 8 2 16,0 3 3-16,0 4-5 16,0 6-1-16,0 3-2 0,0 8 0 15,0 0-2 1,0-1-1-16,-3-2-1 0,0 0 0 15,0 0-2-15,0 0 1 16,-3-2-2-16,3-3 2 16,-3-3-2-16,3-6 2 15,-3-1-4-15,6-4 0 16,-6-2 1-16,6-5 0 16,-3-3-5-1,0-3 1-15,0-5-31 0,0 0-14 16,0 0-52-16,0-5-23 15,3-6 65-15,0-2 31 16</inkml:trace>
  <inkml:trace contextRef="#ctx0" brushRef="#br0" timeOffset="16739.214">10276 5448 376 0,'-15'-3'140'0,"12"0"-109"0,0 1 33 0,3 2 7 16,0 0-18-16,0 0-6 15,0 0-12-15,3 0-5 16,0-3-16-16,3 0 0 0,3 1 2 16,3-4-4-16,3-2 1 15,6 3-2-15,6 0 3 16,5 0-5-16,7 2-1 15,0 0-2-15,2 3-1 16,1 0-1-16,0-2 0 16,-1-1-2-16,1 0 1 15,0 1 0-15,-1-1 1 16,-2 0 0-16,-3 3 0 16,-3 0-2-16,-7 0-2 15,-2 0 1-15,-6 0 1 16,0 0 1-16,-6 0 1 15,-3 0-5-15,0 3 1 16,-3-3 0-16,0 3 0 0,-6-3-5 16,0 0-1-16,0 0-57 15,0 0-25-15,-3 5 42 16,-6 3 24-16</inkml:trace>
  <inkml:trace contextRef="#ctx0" brushRef="#br0" timeOffset="29005.094">18050 5548 296 0,'-3'-8'110'0,"3"3"-86"0,0 0 31 16,0 2 7-16,0-2-1 15,0-1 0-15,0 1-14 16,0 2-4-16,0 1-24 16,0-1 0-16,0 3-1 0,0 3-6 15,0 5-2-15,-3 5-5 16,0 5-2-16,3 4 1 16,-3 4 0-16,0 6 0 15,1 0 0-15,-1-1 0 0,3 1 0 16,-3-3-2-16,0-2 1 15,3-4 0-15,0-1 3 16,0-4 1-16,0-5 1 16,0-2 4-16,0-3 5 15,0-3-18-15,0-5-6 16,-3-5 18-16,3-3 9 16,0-3-9-16,0-2-4 15,0-5-4 1,0-4 0-16,-3-1 0 0,3-7 1 15,0-4 0-15,0-6 0 16,-3 1-2-16,3-1 1 16,0 0-2-16,0 6 2 15,0 0-2-15,0 4 2 16,0 7-2-16,0-1 2 16,0 5-2-16,0 3 2 0,3 3-2 15,0 3-1-15,-3 4 1 16,3 1-1-16,0 2 0 15,3 3 0-15,-1 3-3 16,4 2 2-16,3 3 1 16,0 3 0-16,3 5 0 15,0 5 0-15,3 8 0 16,3 3 0-16,-1-1-3 16,4 1 2-16,0-3 1 15,0 3 2-15,-3-3-1 16,0-2-1-16,-1-1 1 15,1-5-1-15,-3 0 0 16,0-2 0-16,-3-3 0 16,0-3 2-16,-3-2-3 0,0-1 0 15,-1-2 3-15,-2-3 1 16,-3-2-1-16,3-3 1 16,-3 0-2-16,0-3 2 15,-3-4-2-15,3-4-1 16,-3 0 1-16,0-2-1 15,-3-5 0-15,3-4 0 16,-3-4-3-16,0-3 2 16,0-6 1-16,0-2 2 15,0-2-1-15,0 4-1 16,0 1 1-16,0 5-1 16,0-3 0-16,3 8 0 0,-3 3 0 15,0 0 0 1,0 2 0-16,0 6 0 15,0 0 0-15,0 2 0 16,0 1 0-16,0 2 0 0,0 0 0 16,0 3 0-16,0-1-3 15,0 4 0-15,-3 7-53 16,-3 6-25-16,-9 10 41 16,-15 8 20-16</inkml:trace>
  <inkml:trace contextRef="#ctx0" brushRef="#br0" timeOffset="31244.158">19369 5080 392 0,'-9'-6'145'0,"6"6"-112"0,0 0 25 16,3 0 4-16</inkml:trace>
  <inkml:trace contextRef="#ctx0" brushRef="#br0" timeOffset="31376.324">19363 5093 768 0,'6'16'42'0,"0"2"-18"0,3 1-14 16,0-1-5-16,3 4-3 16,0-7-2-16,-4 4-4 15,4-3 0-15,0 0-51 16,-3-3-23-16,0-2 40 16,3-1 18-16</inkml:trace>
  <inkml:trace contextRef="#ctx0" brushRef="#br0" timeOffset="31490.019">19568 5164 428 0,'-12'-2'162'0,"9"2"-126"0,0-3 21 0,3 3 1 16</inkml:trace>
  <inkml:trace contextRef="#ctx0" brushRef="#br0" timeOffset="31605.71">19559 5175 802 0,'9'11'31'0,"-3"2"-14"15,6 3-12-15,-6 0-5 16,3-1-28-16,-3 1-11 0,0 0-78 16,0 0-31-16,0 3 74 15,0-1 38-15</inkml:trace>
  <inkml:trace contextRef="#ctx0" brushRef="#br0" timeOffset="31963.296">19946 5254 408 0,'-12'-18'154'0,"6"13"-120"0,-3-6 28 0,7 8 3 15,-7 1-11-15,0-4 0 16,0 4-21-16,-3 2-10 15,0 5-14-15,-3 8-4 0,0 3 1 16,-3 5-1-16,6 3 0 16,0 5-3-16,4 3-2 15,-1 5 1-15,6 5 1 16,3-2-1-16,3-3-1 16,3 0 1-16,3-5 1 15,-1-3-6-15,4-3-1 16,3 4-23-16,0-12-6 15,3-5-47-15,3 1-18 16,3-7-52-16,-1-4-19 16,1-6 90-16,0-4 43 15</inkml:trace>
  <inkml:trace contextRef="#ctx0" brushRef="#br0" timeOffset="32322.335">20110 5506 368 0,'-6'-16'140'0,"3"13"-109"0,-9 1 29 15,9 2 4-15,-3 2-17 16,3 3-4-16,-3 6-19 16,0 2-5-16,0 6-11 15,3 2-1-15,0 3 0 0,3 0-3 16,0-3-1-16,6 5-1 16,3-5 1-16,0 1 0 0,3-7 1 15,0-1 0-15,3-1 2 16,0-3-1-16,3-4 2 15,0-6-2 1,-4-3 2-16,1-2 0 16,-3-6 1-16,-3-2-2 0,-3-5-1 15,-3-4-1-15,-6 1 2 16,-3-3-1-16,-3 1 2 16,-3 1-4-16,-3 4-2 15,1-1 0-15,-4 6-1 16,3 3-5-16,0 2-1 15,0 2-61-15,3 6-25 16,0 0 46-16</inkml:trace>
  <inkml:trace contextRef="#ctx0" brushRef="#br0" timeOffset="32804.559">20286 5503 396 0,'-6'3'148'0,"6"-1"-115"0,3 4 19 15,3-1 3-15,-3 3-13 16,2 5 0-16,1 3-18 16,0 3-4-16,0 2-12 15,3 0 1-15,0 3 4 0,0-3-3 0,-3-3 2 16,0-2-3-16,0 0 0 15,0-3-1-15,0-2 2 16,-3-3-1-16,0-3 0 16,-3-5-8-16,3-3-2 15,0-7-3-15,0-3 0 16,-3-3 3-16,3-5 0 16,0-6 14-16,0-2 6 15,3 0-25-15,0 0-9 16,0 5 4-16,2 3 5 15,1 5 21-15,0 5 11 16,0 6-11-16,3 5-6 16,0 5-3-16,0 9-2 15,0 2-2-15,0 5-2 16,0 0 1-16,0 3 1 0,-3-3-3 16,-1 0-2-16,-2 0-23 15,0-2-7-15,-3-1-50 16,0 1-19-16,0-6 53 15,3 3 28-15</inkml:trace>
  <inkml:trace contextRef="#ctx0" brushRef="#br0" timeOffset="33208.531">20839 5490 460 0,'-21'-16'170'0,"9"13"-132"0,1-2 18 16,5 5-2-16,0 3-14 16,-3-1 0-16,3 4-21 15,-3-1-9-15,3 5-6 0,0 1-4 0,0 2 3 16,0 1-2-16,3-1-1 16,3 3 1-16,0 0-1 15,3-1 0-15,3 4 0 16,0-3 0-16,3 0 0 15,3-3-3-15,0 3 2 16,3-3 1-16,-1 0 0 16,-2-2 2-16,-3-1 3 15,-3 1 2-15,-3-3 1 0,-6 0 7 16,-3 0 2-16,-3 0-4 16,-3-3 0-16,1-2-8 15,-4-1-1-15,0-2-2 16,3 0-2-1,-3-2-26-15,3-4-10 0,3-2-48 16,3-5-21-16,6-3 55 16,3-7 26-16</inkml:trace>
  <inkml:trace contextRef="#ctx0" brushRef="#br0" timeOffset="33469.831">20943 5223 520 0,'-6'0'195'0,"9"5"-152"0,-3 0 13 0,0 1-7 15,3 4-18-15,0 3-3 16,3 3-23-16,0 3-8 16,3 7 1-16,0 6-2 0,0 2 2 15,0 6 2-15,0 0 0 16,0-3 2-16,0-3 1 15,0 1-48-15,0-6-19 16,-3-3-94-16,-1-2-38 16,-2-11 102-16,3-5 49 15</inkml:trace>
  <inkml:trace contextRef="#ctx0" brushRef="#br0" timeOffset="33839.888">20884 5506 540 0,'-27'-6'203'0,"24"6"-158"0,3-2 16 16,0 2-4-16,9 0-43 15,3-3-11-15,6 0-4 16,6 1 1-16,2-1 1 16,1 1-3-16,3-1-1 0,0 0-14 15,-4 1-6-15,1-1-10 0,-3 0-5 16,-3 1 5-1,0-1 3-15,-3 0 14 16,-4 3 8-16,-2 0 7 16,0 3 3-16,0 2 8 15,-3 6 6-15,0 5 5 0,-3 2 4 16,0 3-4-16,0 6-3 16,0-3-6-16,0 0 0 15,0-1-7-15,0 1-3 16,-3-5-6-16,3-3 0 15,-3-3-36-15,3-3-13 16,-3-2-61-16,2-8-27 16,-2-10 76-1</inkml:trace>
  <inkml:trace contextRef="#ctx0" brushRef="#br0" timeOffset="34005.955">21208 5387 468 0,'-21'-21'176'15,"18"15"-137"-15,-5-2 20 0,8 8-2 0,-3-5-28 16,0 2-8-16,3 1-18 16,0 2-7-16,0 0 2 15,0 0-46-15,6 0-20 0,-1 0-97 16,7 0-44-16,0 2 109 16,3 1 52-16</inkml:trace>
  <inkml:trace contextRef="#ctx0" brushRef="#br0" timeOffset="34275.75">21381 5228 548 0,'-15'-3'206'0,"18"9"-160"0,0-1 4 0,3 0-9 15,0 3-13-15,3 3 3 16,0 5-13-16,3 2-3 15,0 9-9-15,-4 4-4 0,4 6-1 16,-3 8-1-16,0-2 2 16,0-4-1-16,0 1-1 15,-3-6-8-15,3-2-3 16,0-3-36-16,-3-5-16 16,0-5-76-16,-3-6-31 0,3-5 89 15,-6-8 42-15</inkml:trace>
  <inkml:trace contextRef="#ctx0" brushRef="#br0" timeOffset="34756.615">21384 5477 500 0,'-30'-14'187'0,"24"9"-146"0,0 0 18 16,6 2-2-16,3 1-26 15,6-4-8-15,6 1-13 16,3 0-5-16,6-1-3 15,-1-2-2-15,4 3 1 0,0 0-6 16,0 2-1-16,-3 1-4 16,-4-1 1-16,1 0 0 15,-6 1 3-15,0 2 4 0,-3 0 1 16,-3 2 1-16,-3 1 0 16,0 2 2-16,-3 3 1 15,3 8 1-15,-3 0 2 16,0 8-1-16,0 2 2 15,0 3-4-15,3 0-2 16,2-5 2-16,1 0 0 16,3 0 7-16,0-6 4 15,0-2-14-15,3-3-6 16,0-5 15-16,-3 0 8 16,0-8 0-16,0-2 1 0,0-6-6 15,-1-6-2-15,-2-4-4 16,0-3-1-1,-3-3-3-15,0 0-2 16,-3-2-2-16,-3 2 1 0,0 3-28 16,0 2-13-16,0 6-16 15,6 0-7-15,-3 2-90 16,0 6-41-16,0 5 102 16,-3 0 50-16</inkml:trace>
  <inkml:trace contextRef="#ctx0" brushRef="#br0" timeOffset="35160.154">21902 5601 400 0,'-3'16'148'0,"9"-8"-115"0,6 2 26 0,-3-4 3 16,-1-1-23-16,7-2-5 16,3-1-9-16,3-2-2 15,0-2-12-15,0-1 2 0,-3-2 3 16,-1-6 1-1,1 0-1-15,-3-4-6 0,-3-4-2 16,-3-2 9-16,-3 0 4 16,-6 0-5-16,0 2-1 15,-6 1-7-15,0 4-3 16,-3 4 0-16,0 4-1 16,-3 6-2-16,0 6 1 15,0 4-4-15,4 4 0 0,-4 4 1 16,6 6 0-16,0 0 0 15,6 5 2-15,0-3-1 16,6 1 2-16,3-6-2 16,3 0-1-16,-1-5 1 15,4 0-1-15,3-6-9 16,3 1-4-16,3-6-40 16,0-2-15-16,2-8-44 15,1-1-20-15,0-7 71 16,-6-5 32-16</inkml:trace>
  <inkml:trace contextRef="#ctx0" brushRef="#br0" timeOffset="35610.952">22360 5400 392 0,'-9'-19'145'0,"6"14"-112"0,0 2 38 0,3 3 13 16,0 0-26-16,0 0-6 15,6 6-19-15,0 2-9 16,3 5-13-16,-3 5-3 0,6 9-1 15,-3-1-8-15,0 3-1 16,-3 1 13-16,0-1 7 16,0-3-6-16,-3-2-4 15,-3-3-3-15,6-2-1 16,-6-6 0-16,0-3 2 16,0-2-1-16,0-8 2 0,0-2-4 15,3-4 0 1,-1-4-3-16,4-6-1 15,0-5 1-15,0-3 0 16,0 0 0-16,3 0 0 16,3 3-3-16,0 3 2 0,0 2 1 15,-3 5 0-15,3 3 2 16,0 6 1-16,0 4-1 16,-1 6-2-16,1 5 1 15,0 9 1-15,0 1-1 16,0 4-1-16,0-1 1 15,0 1-1-15,-3-3-3 16,0-1 2-16,0-4-26 0,0-1-9 16,-3-2-50-1,3-2-20-15,-1-7 55 0,1-1 27 16</inkml:trace>
  <inkml:trace contextRef="#ctx0" brushRef="#br0" timeOffset="35896.734">22824 5167 564 0,'-12'-8'209'0,"12"8"-163"0,0 5-2 0,0-5-10 15,3 8-10-15,-3 0 5 16,3 8-9-16,0-3-4 0,3 14-9 15,0-6-1-15,-3 16 1 0,0-8-3 16,0 16-3-16,0-8 0 16,0 8 1-16,3-10-3 15,0 4-2-15,-3-4-25 16,3-4-11-16,-3-4-44 16,3-3-17-1,-6-6 52-15,9-5 27 16</inkml:trace>
  <inkml:trace contextRef="#ctx0" brushRef="#br0" timeOffset="36171">22786 5485 520 0,'-30'-11'192'0,"30"11"-149"0,-12-5 25 0,12 5 3 16,0 0-37-16,0 0-8 15,3 0-12-15,-3 0-2 16,15-3-7-16,-6 0-1 0,9 1 0 16,-3-1-2-16,5 0-2 15,-2 1-4-15,6-1-2 16,-3 3-37-16,6 0-14 16,-7 0-35-16,7 0-12 15,-3 0-68-15,6-2-30 16,-3 2 107-16,2 0 50 15</inkml:trace>
  <inkml:trace contextRef="#ctx0" brushRef="#br0" timeOffset="36571.928">23324 5400 496 0,'0'-8'184'0,"0"8"-143"0,-3-5 26 16,3 5 0-16,-3 0-37 15,0 0-13-15,-8 0 7 16,2 0 6-16,-6 2-15 15,0 1-2-15,-6 5-1 0,0-3-7 16,6 6-1-16,0-1-2 16,1 4-2-16,2-1 1 0,3 3 1 15,3-3-3-15,6 3 0 16,0-3 1-16,6 6 0 16,0-4-3-16,6 1 0 15,-6-2-1-15,11 1 3 16,-5-1-2-16,0-1 1 15,3 0 2 1,-3 0 0-16,-3-2 0 0,-3 2 2 16,-3-2 1-16,-6-3 1 15,3-3-2-15,-12 0 1 16,6 1-2-16,-9-1-1 16,3 0 1-16,-6 0-1 15,3-2-5-15,-2 0 1 16,-1-3-27-16,6-3-11 0,0 0-56 15,6-7-25 1,0 2 65-16,12-13 30 0</inkml:trace>
  <inkml:trace contextRef="#ctx0" brushRef="#br0" timeOffset="36827.757">23467 5045 556 0,'-3'-5'206'0,"3"5"-160"0,0 5 0 15,0-5-10-15,0 8-5 16,0-2 3-16,0 7-16 0,0 0-8 16,-3 6-6-16,-3-4-4 0,6 7 1 15,-3-4-19-15,0 6-8 16,0-6-33-16,0 4-14 15,3-4-110-15,3 1-48 16,0-6 120-16,3-3 57 16</inkml:trace>
  <inkml:trace contextRef="#ctx0" brushRef="#br0" timeOffset="37038.712">23646 5109 508 0,'-9'0'189'0,"9"0"-147"0,-3 8 31 0,3-8 1 16,0 8-30-16,0-3-8 15,0 8-15-15,0 0-6 0,-6 6-8 16,6-3-3-16,-3 2 0 0,0-2-2 16,0 3-2-16,0-3-35 15,0 2-16-15,-3-2 26 16,0 11 12-16</inkml:trace>
  <inkml:trace contextRef="#ctx0" brushRef="#br0" timeOffset="43192.344">16654 7966 380 0,'-2'3'143'0,"2"-8"-112"0,0-1 27 0,0 6 6 16,0-2-13-16,2 2-2 16,-2-8-11-16,0 0-3 15,0-3-20-15,-2 1 4 0,-1-1 2 16,0-2-3-16,-3 0 2 16,-3-1-5-16,-3 1-1 15,-3 0-4-15,-3 2-1 16,-3 1-5-16,-3 4-1 0,1 4-1 15,-4 4 1-15,-3 6-2 16,-3 3-1-16,4 2 1 16,2 6-1-1,3-1-3-15,3 3 2 0,0 1 1 16,6-1 0-16,3 0 0 16,4 0 2-16,5-2-3 15,3-1 0-15,3-2 1 16,5-3 0-16,4 0-3 15,6-2 2-15,3-3 1 16,3 0 2-16,0 0-1 16,0 0-1-16,-1-3 1 0,7 3 1 15,-6 3-3-15,0-1 0 16,-6 1-1-16,2-1 0 16,-5 6 2-16,0 0 0 15,-3 0 0-15,-3 2 0 16,-3-2 0-16,-3 3 0 15,-3-1 0 1,-3 4 2-16,-3-4-1 16,-3 1-1-16,-3-1 1 0,-3-2 1 15,-3-5-1-15,1-1 2 16,-4-2 0-16,-3-3 1 16,0-2 0-16,-3 0 0 15,4-3-2-15,-1-3-2 16,0-2 1-16,3-1-1 15,0-2 0-15,3 1 0 16,3-4 0-16,1 3 0 0,2 0 0 16,3 0 0-16,0 0 0 15,3 3 0-15,0 2 0 16,3 1 0-16,0-1 0 16,0 0 0-16,0 1 0 15,0-1 0-15,0 0-31 16,3 3-14-16,-3 6-52 15,0 2-21-15,-3 5 62 16,-6 3 29-16</inkml:trace>
  <inkml:trace contextRef="#ctx0" brushRef="#br0" timeOffset="50804.128">16949 8424 320 0,'3'-5'121'0,"0"2"-95"0,-3 3 31 0,3 0 6 16,0 0-9-16,3 0-2 15,0-3-10-15,3 3-3 16,-6 0-22-16,3 0 5 0,0 0 5 15,0 0-6-15,0 3-2 16,0 0-7-16,0 2 0 16,-3 0-5-16,-3 3 1 0,-3-3-7 15,0 3-1 1,-3 0 0-16,0 0 0 0,-3 0-3 16,0-2 2-16,-3-1 1 15,0-3 2-15,0-2-63 16,3 0-26-16,0-2 44 15,3-1 21-15</inkml:trace>
  <inkml:trace contextRef="#ctx0" brushRef="#br0" timeOffset="51949.604">17544 7890 408 0,'-9'0'151'0,"9"2"-118"0,-5 1 25 0,5-3 1 16,0 5-29-16,0 3-6 15,0 0-11-15,0 5-1 16,0 3-7-16,2 5 4 0,-2 3 1 15,0 5-1-15,0 3 2 16,0 5 0-16,0 0 1 16,0 0 0-16,0 0 0 15,3-5-4-15,-3-3 0 16,0-5-5-16,0-3-2 16,0-3 0-16,0-2-1 0,0-2-7 15,0-7-3-15,0-1-38 16,0-4-19-16,0-7-51 15,0 0-21-15,3-8 72 16,3-6 35 0</inkml:trace>
  <inkml:trace contextRef="#ctx0" brushRef="#br0" timeOffset="52530.564">17559 7897 320 0,'-9'-18'121'0,"12"13"-95"0,-6-3 31 0,3 5 6 16,0 0-2-16,3 1 0 16,-3-1-22-16,3 3-9 15,-3 0-18-15,6 5-1 0,0 6 0 16,3 2-2-16,0 3 2 16,3 5 0-16,0 0 1 15,3 1-2-15,0-1 1 16,0 3-2-16,2-1 0 15,1 1-5-15,0 0-1 16,0 0 1-16,0 0 0 16,0-3 0-16,-3-3 0 15,-1 1-2-15,-2-6 1 16,-3-2-2-16,0-3-1 16,0-3-4-16,-3-2-2 15,0-3 20-15,0 0 12 16,-3-3-10-16,0-2-4 0,-3-3-5 15,3-3-2-15,-3-2-1 16,0-6 0-16,0-2 0 16,0 0 0-16,0-3 0 15,3 0 0-15,-3-2-2 16,0-1 1-16,0-2-2 16,0 0-1-16,0 0 1 15,0 0-1-15,0 0 0 16,0 2 0-16,0 1 0 15,3 5 0-15,-3 0 0 16,3 5 0-16,-3 3-3 16,0 2 2-16,0 3 1 15,0 0 2-15,0 3-19 16,0 2-8-16,0 3-34 0,0 0-14 16,0 5-112-16,0 3-47 15,-3 0 122-15,0 0 62 16</inkml:trace>
  <inkml:trace contextRef="#ctx0" brushRef="#br0" timeOffset="53269.588">18155 8313 408 0,'-3'10'151'0,"6"-4"-118"0,-3-1 31 16,0 0 5-16,0 1-23 15,0-6-4-15,3 5-7 16,-3-5-2-16,0 0-18 15,0 0-9-15,0 0-2 0,0 0 17 16,0 0 10-16,0-5-2 16,-3-3-11-16,0-6-6 15,0-7-7-15,0-3-4 16,0-7 0-16,0-4-1 16,0-7 0-16,0 2 0 15,0 1 0-15,0-4 0 16,0 1 0-16,3-3 0 15,0-5 0-15,3 2 0 16,3 0 0-16,3 6 0 16,0 5 0-16,2 3 0 15,4 5 0-15,3 7 0 16,0 4 0-16,3 5 0 16,0 2 0-16,0 6 0 15,-1 5 0-15,4 5 0 16,0 3 0-16,-3 3 0 15,-3 4 0-15,0 4 0 0,-4 2 0 16,-2 3 0-16,-3 2 0 16,0 1 0-16,-6-3 0 15,-3-1 0-15,-3-1 0 16,-3-1 0-16,-6-3 0 16,0 1 0-16,-5-6 0 15,-1 0 0-15,-3-2 0 16,0-1 0-16,-3-2 0 15,3-2 0-15,1 2 0 16,2-6 0-16,3 1 0 16,0 0 0-16,3-3-9 15,3 2-2-15,0-2-36 16,3 6-14-16,3-1-84 16,0 3-33-16,0 2 92 0,0 6 45 15</inkml:trace>
  <inkml:trace contextRef="#ctx0" brushRef="#br0" timeOffset="70952.401">18678 8390 396 0,'-6'2'148'0,"6"3"-115"0,-3-5 24 0,6 3 2 15</inkml:trace>
  <inkml:trace contextRef="#ctx0" brushRef="#br0" timeOffset="71117.081">18678 8408 776 0,'6'8'50'16,"0"0"-26"-16,3 0-7 0,-3 0-3 15,0 0-1-15,-3 0 2 16,-3 0-8-16,0 0-4 15,-6 0-5-15,0-1-1 0,-3 1 2 16,-3-2 0-16,0-1-24 16,1 0-10-16,2-2-97 15,3-3-41-15,3 0 84 16,6-3 42-16</inkml:trace>
  <inkml:trace contextRef="#ctx0" brushRef="#br0" timeOffset="71883.603">19062 7929 356 0,'-12'-13'134'0,"9"10"-104"0,-3-2 36 0,6 5 8 16,-2 0-16-16,2 0-1 0,0 0-24 15,0 0-8 1,2 5-15-16,4 1 0 0,0 4 1 16,3 3 0-16,3 3 3 0,0 3-3 15,3 5-1-15,3 2-6 16,0 6-1-16,0 2-1 15,2 1 1-15,-2-4-4 16,0 1-2-16,0-5 10 16,0-4 5-16,-3-4-1 15,0-3-1-15,-3-3-4 0,-1-2 1 16,-2-6 0-16,0 0 1 16,0-2 0-16,-3-6 2 15,0-2-3-15,0-6 1 16,0-2-5-16,0-3-2 15,0-5 0-15,0-3-1 16,0-5 0-16,0-3 0 16,0 3 0-16,0 0 0 15,-3-3 0-15,3 1 0 16,0-4 0-16,-3 4 0 16,0-1 0-16,0 3 0 15,-1 0-3-15,4 5 2 16,-3 0 1-16,3 3 0 15,-3 2 0-15,3 3 2 16,-3 3-3-16,0 3 0 16,0 2-4-16,3 2-1 0,0 1-37 15,0 5-14-15,3 3-68 16,0 2-30-16,0 3 79 16,0 0 40-16</inkml:trace>
  <inkml:trace contextRef="#ctx0" brushRef="#br0" timeOffset="72573.323">19783 8297 364 0,'0'11'137'0,"0"-6"-106"0,3 3 32 0,0-3 8 16,-3-5-10-16,0 5-1 15,0-5-11-15,-3 0-4 16,3 0-25-16,-3-2 4 0,3-1 0 16,-3-5-4-16,-3-2 1 15,0-6-8-15,0-3 0 16,-3-5-8-16,3-5-3 15,-3-3-1-15,0-2-1 16,0 0-3-16,0-1 2 16,0-4 1-16,3-1 2 0,0-5-1 15,0 0-1-15,3-3 1 16,3 3-1 0,0 6 0-16,6 2 0 15,0 0 0-15,3 10 0 0,0 3 0 16,3 6 0-16,3 2 0 15,0 3 0-15,0 2 0 16,3 3 0-16,-1 3 0 16,4 2 0-16,0 3 0 15,3 6 0-15,0 1 0 16,0 4 0-16,-1 5 0 16,-2 2 0-16,-3 4 0 0,-3 1 0 15,-6 1 0-15,-3 5 0 16,-6-5 0-16,-3-3 0 15,-6 0 0-15,-3-2 0 16,-3-3 0-16,-3-3 0 16,0-2 0-16,1-1 0 15,-1-2 0-15,3 0 0 16,0-3 0 0,0 1 0-16,3-4 0 0,0 4 0 15,3-4-9-15,3 1-2 16,0 2-40-16,3-2-19 15,3 2-123-15,3 0-52 16,3-2 127-16,3-3 63 16</inkml:trace>
  <inkml:trace contextRef="#ctx0" brushRef="#br0" timeOffset="74180.656">20065 8429 532 0,'-6'3'200'0,"6"0"-155"0,0-3 11 0,3 2-4 16,0 3-20-16,3 1-3 15,0 2-15-15,0 0-6 0,0 2-5 16,-3 1 2-16,-3 2 1 0,0 0-2 16,-6 0-1-16,-6 3-23 15,-6 6-9-15,-5 1-101 16,-4 1-41-16,3-8 85 15,0-3 44-15</inkml:trace>
  <inkml:trace contextRef="#ctx0" brushRef="#br0">20589 8461 452 0,'-3'0'170'0,"6"3"-132"0</inkml:trace>
  <inkml:trace contextRef="#ctx0" brushRef="#br0" timeOffset="79531.933">20973 8419 408 0,'-24'-6'151'0,"24"6"-118"0,-6-2-6 0,6 2-13 16,3 0-78-16,-3 0-29 15,12 0 50-15,0 0 26 16</inkml:trace>
  <inkml:trace contextRef="#ctx0" brushRef="#br0" timeOffset="79707.592">21360 8368 388 0,'-18'6'145'0,"18"-6"-112"0,-12-3 25 15,12 3 6-15,-3 0-24 16,0 0-7-16,3 0-27 0,0 0-11 15,6 3 2-15,0-3-83 0,9 0-37 16,-3 0 63-16,12-3 29 16</inkml:trace>
  <inkml:trace contextRef="#ctx0" brushRef="#br0" timeOffset="79857.189">21708 8366 416 0,'-15'2'154'0,"15"-2"-120"0,-12 0 15 0,12 0-1 16,-3 0-16-16,1 0-1 16,2 0-53-16,0 0-24 15,5 0 22-15,1 0 11 0,12 0 10 16</inkml:trace>
  <inkml:trace contextRef="#ctx0" brushRef="#br0" timeOffset="80020.75">22065 8392 456 0,'-26'5'170'0,"26"-5"-132"0,-18 0 18 31,15 0-2-31,-3 0-22 0,3 0-6 0,0 0-68 16,0 0-29-16,6 3 35 15,-3-3 17-15,12 0 15 0</inkml:trace>
  <inkml:trace contextRef="#ctx0" brushRef="#br0" timeOffset="100947.842">8032 11117 280 0,'-3'14'104'0,"3"-14"-81"0,-6 10 27 0,6-10 8 16,0 5-5-16,0-2 4 15,-3 2-12-15,0 1-6 16,3-1-21-16,0 0 4 0,-3-2 5 16,0-1 0-16,0 1 2 15,0 0-5-15,0-3-3 16,3 0-5-16,-3-3 0 16,3 0-11-16,-3-7-3 15,3 2 7-15,-3-5 5 16,3 0-4-16,0-11-1 15,0 5-5-15,3-15-1 16,0 7-1-16,3-20 1 0,3-17-2 16,3 6 2-16,0 5-2 15,0 5 2 1,3 3-2-16,0 6 2 0,-3 2-2 16,3 2 2-16,-4 4 0 15,1 2 1-15,0 2 0 16,0 3 0-16,0 0-2 15,0 6 1-15,-3 5 0 16,0 2 1-16,0 3-2 16,0 3 1-16,3 5-2 15,-1 8-1-15,4 5 1 16,0 6 1-16,0 7-1 0,3 3-1 16,0 3 1-16,0 2-1 15,0 6 0-15,-1 2 0 16,-2 3 0-1,-3-8 0-15,-3-5 0 16,3 8 0-16,-3-9 0 0,0 7 0 16,0-7 0-16,0 4 0 15,-3-9 0-15,0-2 0 16,-3-3 0-16,0-2 0 16,0-4 0-16,0-1 0 15,0-4 0-15,-3 1 0 16,0-3-33-16,0-3-15 15,0 0-49-15,0-5-18 16,0 0 60-16,3-8 29 16</inkml:trace>
  <inkml:trace contextRef="#ctx0" brushRef="#br0" timeOffset="101295.48">8092 10845 488 0,'-9'-6'181'0,"9"6"-141"0,3-2 22 16,-3 2 0-16,3 0-25 15,3 0-4-15,3 0-8 0,2-3-4 16,4 3-11-16,3 0 0 0,6 0 3 15,0 0-3-15,-3 0 0 16,-3 0-6-16,5 3-1 16,-2-3-1-16,3 2-2 15,6-2 1-15,-9 0-1 16,-4 0-5-16,1 0-1 16,6-2-37-16,-3-1-16 15,0 1-89-15,0-4-37 16,-1 4 96-16,-2-1 46 15</inkml:trace>
  <inkml:trace contextRef="#ctx0" brushRef="#br0" timeOffset="101819.592">8901 10718 416 0,'-15'-6'156'0,"9"4"-121"0,0-1 32 0,6 3 7 16,-3-2-14-16,0-1-2 16,0 3-18-16,1 0-7 31,2 0-19-31,0-3 0 0,0 3 0 0,2 0-1 0,4 3 0 16,0 0-5-16,6 2-3 15,3 0-2-15,0 0-3 16,6 1 1-16,3-1-1 15,2 0 0-15,7 3 0 16,-3 0 0-16,0 0 0 16,0-3 0-16,-4 1 0 0,-2-1-3 15,-3 0 2 1,-6 1 1-16,0-4 0 0,-6-2 0 16,0 3 2-16,-3-3-17 15,-1 0-4-15,4-3-84 16,-3-2-73-1,3-3-37 1,-3 0 111-16,0 0 57 0</inkml:trace>
  <inkml:trace contextRef="#ctx0" brushRef="#br0" timeOffset="102210.549">9199 10612 408 0,'-12'-8'151'0,"12"5"-118"0,-3 3 31 0,3 0 7 15,0 0-15-15,6 0 0 16,0 0-21-16,0 0-7 16,0 3-16-16,0 0 1 0,3 2 3 15,0 0 1-15,0 3-1 16,-1 0-4-16,4 0 0 16,0 3-5-16,-3-1 1 15,0 1-5-15,0-1 0 16,-3 1-1-16,3 2-2 15,-6 0 1-15,0-2-1 16,-3 2-3-16,0 0 2 16,-6 1 1-16,-3-1 2 15,-3 3-1-15,-3 0-1 16,-3 2 1-16,3-5-1 16,4-2 0-16,-7 2 0 0,-9 6 0 15,3-3 0-15,3-3 0 16,3 0 0-16,4-5-16 15,2-3-4-15,3-2-98 16,0 0-44-16,3-14 80 16</inkml:trace>
  <inkml:trace contextRef="#ctx0" brushRef="#br0" timeOffset="103740.974">9949 10969 320 0,'-3'11'121'0,"3"-9"-95"0,0 4 27 16,3-1 4-16,-3-5-5 15,3 5 2-15,-3-5-8 16,0 0-2-16,0 0-24 15,0 0 8-15,3 0 3 0,0-2-5 0,-3-6-3 16,0-3 4-16,-3-7 5 16,0-6-11-16,-3-11-4 15,3 1-8-15,0-3-1 16,0 0-5-16,3-3 0 16,0-2-1-16,0-6-2 15,6-7 1-15,0-4-1 16,6 1 0-16,3 5 0 15,3 8 0-15,-1 8 0 16,4 3 0-16,0 7 0 16,0 4 0-16,0 4 0 15,-3 3 0-15,2 8 0 16,1 3 0-16,-3 5 0 16,0 3 0-16,-3 7 0 0,0 6 0 15,-3 5 0 1,-3 6 0-16,-4 2 0 15,-2 3 0-15,-3-1 0 16,-3-2 0-16,-2 3 0 0,-4 0 0 16,-3-6 0-1,-3-2 0-15,0-5 0 0,-3-3 0 16,0-3 0-16,-6-3 0 16,7-2 0-16,-1-2 0 15,3-1 0-15,0-5 0 16,3 0 0-16,3 0 0 0,6 0 0 15,3-3 0 1,3 1 0-16,6-4 0 0,3 1 0 16,0 0 0-16,6 5 0 15,0 0 0-15,5 5 0 16,4 3 0-16,-6 3 0 16,-3-1 0-16,0 3 0 15,0 1 0-15,-4 2 0 16,-5 2 0-16,-3 3 0 15,-6 0 0-15,0 3 0 16,-6-3 0-16,-3 1 0 16,-5-1 0-16,-1-3 0 15,-3 1 0-15,-3-3 0 16,-3-3 0-16,-3-3 0 16,4-2-3-16,-4-2 2 15,3-6 1-15,0 0 2 0,0-3-1 16,4 0-1-16,2 1 1 15,3-4-1-15,3 1-7 16,3 0-3-16,3 0-38 16,3-1-19-16,6 1-113 15,6-3-48-15,0 3 118 16,3-1 59-16</inkml:trace>
  <inkml:trace contextRef="#ctx0" brushRef="#br0" timeOffset="104281.039">10770 10390 384 0,'-3'-6'145'0,"0"1"-112"0,6-3 30 0,0 6 7 15,0-4-9-15,-3 1 1 0,0 0-20 16,0-1-5-1,-3 4-22-15,0-1 2 0,-3 6 1 16,-3 5-6-16,1 5 1 16,-1 5-6-16,0 6 1 0,-3 8-3 15,3 8 0-15,3-1-1 16,0 1 0-16,3-3-2 16,3 3 1-16,3-3-2 15,3 0 2-15,3 0-2 16,3-5-1-16,0-3 1 15,5-3 1-15,4-5-1 16,3-5-1-16,0-5 1 0,3-3-1 16,3-6 0-16,-4-2 2 15,1-2-6-15,0-4 1 16,-3-1-34-16,-1-1-13 16,1-3-94-16,3 0-41 15,0 1 96-15,3 2 45 16</inkml:trace>
  <inkml:trace contextRef="#ctx0" brushRef="#br0" timeOffset="104747.79">11351 10334 440 0,'-12'-13'165'0,"9"10"-129"0,0 1 30 16,3 2 6-16,0 0-16 16,0 0-2-16,6 5-40 15,0 3-15-15,3 8-2 16,0 8 29-16,0 7 15 0,-1 4-14 0,1 4-7 16,0-2-12-16,-3 0-6 15,0-2-1-15,0-1-1 16,-3-2 0-16,3 0 0 15,-3-3 0-15,0-3 0 16,-3-2-3-16,0-5 2 16,0-3-34-16,3-6-17 15,0-5-50-15,3-5-21 16,0-8 65-16,0-2 30 16</inkml:trace>
  <inkml:trace contextRef="#ctx0" brushRef="#br0" timeOffset="105151.71">11395 10350 472 0,'-18'-24'176'0,"18"16"-137"0,0-2 24 16,0 7 1-16,3-2-16 16,3-1-1-16,3 1-21 15,3 0-5-15,6 2-13 16,0 1 4-16,3 2 1 0,3 5-2 15,2 3 1-15,1 5-7 16,3 6-1-16,0 4-4 16,2 6-1-16,-2 3 1 15,0 0 2-15,0 2-1 16,-6 1-1-16,-7-3-2 0,-5-3 1 16,-6-3 1-16,-9 1 0 15,-6-1 0-15,-8 0 2 16,-4-2-1-16,-3 3-1 15,-3-3 1 1,0-3-1-16,1-3-3 0,-1-2 2 16,0-3 1-16,0-5 2 15,0 0-1-15,4-5-1 16,2-3-13-16,3-3-6 16,3-2-59-16,3 0-26 15,3-3 54-15,0 0 25 16</inkml:trace>
  <inkml:trace contextRef="#ctx0" brushRef="#br0" timeOffset="105726.175">10958 10273 388 0,'6'-2'145'0,"-6"2"-112"0,3-3 38 0,-3 3 13 16,0 0-15-16,0 0-3 15,0 0-18-15,-3-3-7 0,-3 3-23 16,-6-2 0-16,-3 4 2 0,0 4-9 16,-3 2-3-16,-3 2-5 15,1 3-3-15,-1 3 1 16,3 3-1-16,0-1 0 15,6 1 0-15,0 2-44 16,3-2-18-16,0-1-167 16,6-2-72-1,-3-8 154-15</inkml:trace>
  <inkml:trace contextRef="#ctx0" brushRef="#br0" timeOffset="112162.829">7996 12768 280 0,'-6'5'104'0,"3"-7"-81"0,1 4 27 0,2-2 6 16,0 0-8-16,0 0 1 15,0 3-10-15,0 0-4 16,0-3-19-16,0 0 8 0,0 0 3 15,2 0-1-15,-2 0 2 16,3 0-3-16,0-3 0 16,0 0-6-16,0-2 1 0,0-5-2 15,0-4-2-15,0-4-2 16,0-6-1-16,0-5-3 16,3-3 1-16,0-2-2 15,0-1 0-15,0-4-3 16,0-6-1-16,0-3-1 15,3-5 2 1,0-2-5-16,3-1-1 0,3 8 2 16,0 6 1-16,-1 5-1 15,4 5-2-15,0 3 1 16,3 5-1-16,-3 3 0 16,3 5 0-16,-1 3 0 0,-2 5 0 15,0 3 0-15,0 8 0 16,0 2 0-16,0 8 0 15,0 8 0-15,-1 8 0 16,-2 6 0-16,0 7 0 16,-3 0 0-16,0 1 0 15,-3-1 0-15,0 3 0 16,-3-8-3-16,0 3 2 16,0-3 1-16,0 3 2 15,0-1-1-15,0-2-1 16,0-2 1-16,0-4-1 15,-1-4 0-15,-2-3 0 16,0-6-3-16,0-2 2 16,0-5 1-16,0-1 2 15,-3-2-1-15,0-3-1 16,0-5-30-16,0 0-13 0,0-2-42 16,0-3-16-16,0-3-99 15,0-6-41 1,-3 1 126-16</inkml:trace>
  <inkml:trace contextRef="#ctx0" brushRef="#br0" timeOffset="112463.552">8047 12485 480 0,'-12'-5'181'0,"12"5"-141"0,0-3 25 0,0 3 1 16,3 0-26 0,6-2-7-16,3-1-3 15,3 0 3-15,6 1-18 0,2 2-2 0,7-3 1 16,3 3-8-16,3 0-1 16,-1-3-3-16,1 3-2 15,-3 0 1-15,-3-2-1 16,-4-1 0-16,1 0 0 15,-3 1-29-15,0-1-13 16,0-2-71-16,-4-1-29 16,1-1 62-16,0-9 31 0</inkml:trace>
  <inkml:trace contextRef="#ctx0" brushRef="#br0" timeOffset="113078.478">8973 12387 460 0,'-6'-2'173'0,"6"2"-135"0,-3-3 30 0,3 3 2 16,0 0-24-16,3 0-4 15,3 0-9-15,3-3-1 16,-1 3-18-16,7-2 1 0,3 2-1 0,0 0-5 16,6 0-3-1,0 0-3-15,3 2-3 0,-1 1 1 16,1 0-1-16,0-1 0 15,0 1 0-15,-4-3 0 16,1 0 0-16,-3 0 0 16,-3 0 0-16,0 0 0 15,-3 0 0-15,-3 0 0 16,0 0 0-16,-7-3 0 16,1 1 0-16,0-1-3 0,-3 0 0 15,0 1-31-15,0-4-15 16,0 1-33-16,-3 0-13 15,0-1-51-15,0-1-22 16,-3-1 90 0,0 0 41-16</inkml:trace>
  <inkml:trace contextRef="#ctx0" brushRef="#br0" timeOffset="113193.17">9279 12260 304 0,'-9'-2'112'0,"6"-1"-87"0,3 0 48 0,3 3 16 15</inkml:trace>
  <inkml:trace contextRef="#ctx0" brushRef="#br0" timeOffset="113530.27">9276 12250 748 0,'3'-3'95'16,"0"3"-50"-16,-3 0-15 0,6 0-6 15,0 3-7-15,0-1 1 0,0 4-5 16,3-1 0-16,0 3-5 16,3 0 0-16,0 0-5 15,0 0-2-15,2 0 0 16,1 2-1-16,-3-2 0 15,0 0 0-15,0-3-3 16,0 3 2-16,-3-2 1 16,0-1 0-16,-3 0 0 15,0 0 2-15,-3 1-1 16,-3-1-1-16,-3 0 1 16,-3 3-1-16,0 0 0 15,-3 0 0-15,0 0-3 16,0 3 2-16,0-1 1 0,-3 1 2 15,3-1-1-15,0-2-1 16,0 0 1-16,0 0-1 16,4 0 0-16,-4-3 0 15,3 1-3-15,0-4 2 16,3 1-21-16,0-3-10 16,0 0-171-16,9-19-80 15,-9-7 142 1</inkml:trace>
  <inkml:trace contextRef="#ctx0" brushRef="#br0" timeOffset="114910.579">10133 12210 300 0,'3'-5'112'0,"-3"2"-87"0,6-2 35 0,-3 2 11 16,3-2 0-16,0 0 3 15,-3-1-11-15,0 1-3 16,0 0-34-16,0 2-4 0,-3 0-1 0,0 1 3 16,0 2 3-1,0 5-10-15,0 6-5 0,0 2-5 16,0 5-2-16,0 6-1 15,0 0 0-15,0 2-2 16,3 1 1-16,0-3-2 16,3-1-1-16,0-4 1 15,3 0 1-15,0-6-1 16,3-3 2-16,-3 1-2 16,3-3 2-16,-1-6-2 15,4-2-1-15,3-2 1 16,0-6-1-16,0-3 0 0,0-2 0 15,0-3 0-15,0-2 0 16,-4-3 0 0,1-1 0-16,-3 4 0 15,0-3 0-15,-3 7 0 16,0 4 0-16,-3 2 0 0,0 8 0 16,0 5 0-1,0 3 0-15,3 5 0 16,-3 1 0-16,3 1 0 15,-1-1 0-15,7 2 0 16,-3-3 0-16,9 0 0 16,-3-2 0-1,0-3 0-15,3 0 0 16,-6-6 0-16,2-2 0 0,-2-5 0 16,0-3 0-1,-3-3 0-15,0-5 0 0,-6-5 0 16,0-3 0-16,-6-7 0 15,3 2 0 1,-6 0 0-16,0 2 0 16,-3 3 0-16,3 3 0 15,-3 3 0-15,0 4 0 0,0 1 0 16,0 5 0-16,-3 0 0 16,0 6 0-16,0-1-53 15,-3 6-24-15,-8 5 36 16,-1-1 21-16</inkml:trace>
  <inkml:trace contextRef="#ctx0" brushRef="#br1" timeOffset="165054.868">16029 10837 256 0,'0'8'96'0,"0"-6"-75"0,0 6 25 0,0-8 8 16,0 6-6-16,0-1 1 15,0 3-5-15,0 0-1 0,0 0-23 16,3-3 8-16,-3 0 3 0,0 1-1 16,0-4 0-16,0-2 0 15,0 0 1-15,-3-5-5 16,3-3-2-1,0-5-18-15,3-6-5 0,0-5 11 16,3-2 6-16,0-3-6 16,0 0-4-16,0-8-3 15,6-3-1-15,0-8 0 16,3-2 0-16,-3-3-2 16,3 0-2-16,0 0 3 15,-1 8 0-15,-2 6-1 0,3 2 1 16,0 2-2-16,-3 6 2 15,0 5-2-15,0 6 2 16,-3 5-2-16,3 5-1 16,-3 5 1-16,3 6-1 15,-1 5 0-15,4 8 0 16,0 5 0-16,0 10 0 16,0 12 0-16,0 7 0 15,0 3 0-15,0-3 2 16,-1 1-1-16,-2-4-1 15,0-5 1-15,0 3-1 16,-3-2 0-16,0-4 2 16,-3-1-1-16,3-4-1 15,-3-5 1-15,0-5-1 16,0-3-5-16,-3-5-1 16,0-3-24-16,0-5-10 15,-3 0-37-15,0-3-15 0,-3-2-104 16,-3-6-48-1,-3-5 127-15</inkml:trace>
  <inkml:trace contextRef="#ctx0" brushRef="#br1" timeOffset="165339.11">16101 10633 500 0,'-12'-3'187'0,"18"6"-146"0,-6-8 20 15,0 5-3-15,6 0-27 0,3 0-7 16,3 0 1-16,-3-3 3 16,6 3-15-16,-1 0-3 0,4 0-2 15,3-2-4-15,0 2-3 16,3 0-3-16,0 0 1 15,2 0-30-15,1 0-14 16,0 0-83-16,0-3-37 16,-3-2 86-16,-1-6 40 15</inkml:trace>
  <inkml:trace contextRef="#ctx0" brushRef="#br1" timeOffset="165759.496">16934 10448 400 0,'-12'3'148'0,"9"-3"-115"0,-3 0 41 0,6 0 13 15,0 0-18-15,0 0-3 16,0 0-25-16,3-3-10 16,3 3-18-16,0-3-2 0,6 3 2 15,-3 0-1-15,12 0 3 16,3 3-8-1,-3 0-4-15,2-1-2 16,1-2-1-16,3 0 0 16,0 0 0-16,0 0 0 15,2-2-31-15,1-1-14 16,3 0-30-16,-6 1-11 16,-4-4 46-16,-5-2 21 15</inkml:trace>
  <inkml:trace contextRef="#ctx0" brushRef="#br1" timeOffset="166210.805">17181 10310 428 0,'-26'-2'162'0,"20"-1"-126"0,-3 6 32 16,9-3 6-16,0 0-22 0,0 0-6 15,0 0-20 1,3 0-6-16,3 2-12 16,2 1 6-16,4 2 3 0,3 1-3 15,0-1 0-15,3 3-6 16,6 0-3-16,0 0-2 0,-1 0 0 16,-2 0 0-16,-3 2 1 15,0 1 0-15,0-1 0 16,-3-2 0-16,-3 3 0 15,-3-1-2-15,-3 1-2 16,-6 0-2-16,-3 2 1 16,-3 5 1-16,-6-2 2 15,-3 0-1-15,-3 0-1 16,-3 0 1-16,0-3-1 16,0 3 0-16,4-3 0 15,-1 0 0-15,3-2 0 0,3 0 0 16,0-4 0-16,3-1-33 15,3-1-15 1,3 0-159-16,3-5-68 16,6-10 140-16,-9-3 69 0</inkml:trace>
  <inkml:trace contextRef="#ctx0" brushRef="#br1" timeOffset="169738.408">17919 10287 424 0,'-11'-3'159'0,"8"3"-124"0,0 0 22 0,3 0 1 0,0 5-23 16,3 3-7-16,0 3-6 15,-1 5-2-15,1 7-11 16,0 12 3-16,0 2 2 0,0 3 1 16,0 4 1-16,-3-1-6 15,3-4-2-15,0-1-6 16,0-1-4-16,0-3-2 15,0-2 0-15,0-3 11 16,0-3 8-16,0-5-26 16,0-5-11-16,0-2-47 15,3-7-20-15,-3-1 46 16,6-9 22-16</inkml:trace>
  <inkml:trace contextRef="#ctx0" brushRef="#br1" timeOffset="170444.06">17896 10313 472 0,'-18'-19'178'0,"18"14"-138"0,-3-8 24 0,3 8 0 15,3-1-21-15,0-2-4 16,6 0-12-16,3 1-5 15,2-1-12-15,4-3 0 0,3 3 1 16,0 0-4-16,6 3 1 16,5 0-5-16,1 5-2 15,3 0 0-15,0 2 1 16,-4 4-1-16,1 4-1 0,-6 1-2 16,0 2 1-16,-9 3 1 15,-4 5 2-15,-8 3-1 16,-6 2-1-16,-6 1 1 15,-8 4 1-15,-10-1 1 16,-3-1 1-16,-3 0-5 16,0-5 1-16,1-3 0 15,2-3 0-15,0-2 0 16,6-5 2-16,0-6-1 16,7 3-1-16,2-5 1 0,0 2-1 15,6-5 0-15,6 0 0 16,3-5 0-16,9 2 0 15,0 0 0-15,2 1 0 16,7-1 0 0,6 3 2-16,3 3-3 0,3 5-2 15,-1-1 2-15,1 7 2 16,-3 2 0-16,-3-1-1 16,-7 1-2-16,1 3 1 15,-9-1 1-15,-3 4 0 16,-9-1 0-16,-3 0 0 15,-6 0 2-15,-6 3 1 16,-5-3-1-16,-7 0 1 16,-3-2-2-16,-3-3-1 15,0-6 1-15,4-2-1 0,-1-3 0 16,3 1 0-16,3-6 0 16,1 0 0-16,-1-3 0 15,9 0 0-15,3-2-29 16,6 0-10-16,6-3-56 15,9-3-24 1,6-2 60-16,12 2 31 0</inkml:trace>
  <inkml:trace contextRef="#ctx0" brushRef="#br1" timeOffset="171153.164">18777 10347 500 0,'-6'-8'187'0,"6"8"-146"0,0-2 18 0,0 2-2 15,0 0-26-15,0 8-5 16,0 5-16-1,-3 8-4-15,0 6-4 0,-3 4 7 0,0 9 6 16,-3-3-5-16,0-3-1 16,0-2-3-16,0 0 1 15,-3 0-2-15,0-1 0 16,0-1-3-16,3-7-2 16,0-1 3-16,1-4 2 15,2-5-2-15,0-2-2 0,0-6 2 16,3-5 2-16,0-8 0 15,3-5 0-15,0-3-3 16,3-2 1-16,0-6-2 16,3-5-1-16,3-8 1 15,0-8-1-15,2-6 0 16,1 1 0-16,0 0 0 16,3 8 0-16,0 7 0 15,-3 6 0-15,3 3 0 0,0 4 0 16,-3 7 0-16,-1 4 0 15,4 3 0 1,0 3 0-16,0 5 0 16,0 5 0-16,0 6 0 15,0 4 0-15,0 12 0 0,0 5 0 16,2 2 0-16,1 3 0 16,-3 0 0-16,3 3 0 15,-3-8 0-15,0-1 0 16,-3-2 0-16,0-2 0 15,-1-3 0-15,1 0 0 16,0-3 0-16,0 0 0 16,-3-3 0-16,0-2 0 15,3-3-33-15,-3-2-13 0,0-3-15 16,0-3-2-16,-3-5-81 16,-3-2-33-16,-3-1 92 15,-3 0 44-15</inkml:trace>
  <inkml:trace contextRef="#ctx0" brushRef="#br1" timeOffset="171388.535">18860 10646 480 0,'-30'-5'178'0,"18"8"-138"0,3-6 28 15,6 3 3-15,3 0-23 16,0 0-4-16,0 0-18 0,6 0-6 15,3 0-11-15,0-3 0 0,3 1 4 16,0-1-5-16,3 0-2 16,0-2-3-16,3 3-3 15,5-4-19-15,4 4-10 16,6-4-47-16,3-2-19 16,2 0 50-16,1-5 23 15</inkml:trace>
  <inkml:trace contextRef="#ctx0" brushRef="#br1" timeOffset="172455.229">19503 10361 444 0,'-9'-3'167'0,"6"3"-129"0,0 0 28 16,3 0 6-16,0 0-22 15,0 0-4-15,0 3-27 16,0 2-11-16,3 5-6 16,-3 6 15-16,3 6 9 0,0 1-9 15,0 6-4-15,0 6-8 16,3-3-2-16,-3-3 1 15,3 0 0-15,0 0 0 0,0 0 0 16,-3-3-5 0,3 1 1-16,-3-3 0 15,2-3 2-15,-2-5-1 16,0-3 2-16,-3-2-2 0,3-6 2 16,-3-5-2-16,0-3 2 15,-3-5-2-15,0-2-1 16,0-6 1-16,0-3-1 15,-2-2 0-15,-1-8 0 16,0-5 0-16,0-11 0 16,0-6 0-16,3 1 0 15,0 0 0-15,3 5 0 16,0 5 0-16,3 6 0 16,3 2 0-16,3 3 0 0,6 2 0 15,2 6 0-15,1 3 0 16,6 5 0-16,0 2 0 15,0 6 0 1,-1 5 0-16,4 2 0 16,-3 4 0-16,0 2 0 0,-3 2-3 15,-3 3 2-15,-4 1 1 16,1 4 0-16,-3 3 0 16,-3 3 2-16,-6 3-1 15,-3 2-1-15,-6-3 1 16,0 1-1-16,-3-1 0 15,-3-5 0-15,-2 3 0 0,-4-5 0 16,-3-4 0-16,0-4 0 16,0 0 0-16,-3-3 0 15,4-3 0-15,-1-3 0 16,3-2 0-16,6 0 0 16,3 0 0-16,6-5 0 15,6 3 0 1,3-4 0-16,6 4 0 15,3-1 0-15,3 3 0 16,2 0 0-16,4 5 0 16,-3 3 0-16,3 3 0 15,-3-1 0-15,0 6 0 16,-1 0 0-16,-2 0 0 16,-3 0 0-16,0 2 0 0,-3 1 0 15,-6-1 0 1,-3 1 0-16,-3-1 0 15,-3 1 0-15,-3-1 0 0,-3-2 0 16,-3 0 0-16,-3-3 0 16,-3-2 0-16,-3-3 0 15,-2-3 0-15,-1-5 0 16,-3 0 0-16,0-2 0 16,1-1 0-16,-1 0-3 15,0 1 2-15,3-4 1 16,0 1 2-16,3 2-1 15,4 1-1-15,-1-1-4 16,0 3-2-16,0 0-94 0,0 5-43 16</inkml:trace>
  <inkml:trace contextRef="#ctx0" brushRef="#br1" timeOffset="182619.557">16062 12326 344 0,'-3'11'129'0,"3"-6"-100"0,-3 3 31 0,3-5 9 15,0 2-13-15,3 0 0 16,-3-5-17-16,0 0-4 16,0 0-20-16,0 0 6 0,0 0 6 15,0 0-2-15,3 0 3 0,-3-5-10 16,3-3 0-16,0-2-9 16,3-9-1-16,0-10-2 15,3-5 1-15,-3-6-2 16,6 0 2-16,-3-5-4 15,3 0 0-15,-3-5-1 16,3-3 1-16,-1-5-2 16,1 0-1-16,0-1 1 15,3 12-1-15,0 5 0 16,0 4 0-16,0 4-3 16,0 5 2-16,0 5 1 15,-1 6 2-15,1-1-1 16,0 6-1-16,-3 5 1 0,3 5-1 15,0 6 0-15,0 8 0 16,0 4 0 0,-1 15 0-16,1 12 0 0,0 8 0 15,3 3 0 1,-6 0 0-16,-3-3 0 0,0 0 0 16,0-2 0-16,0 0 0 15,0-1 0-15,-3 1 0 16,0-6 0-16,0-2 0 15,-4-8 0-15,1-11 0 16,0-3-7-16,0-2 0 16,0-2-32-16,0-4-12 15,0 1-40-15,-3-3-15 16,0-8 56-16,-3-6 26 16</inkml:trace>
  <inkml:trace contextRef="#ctx0" brushRef="#br1" timeOffset="182889.834">16297 12094 468 0,'-21'-3'176'0,"19"3"-137"0,-1 0 24 15,3 0 3-15,0 0-24 16,0 0-6-16,3 0-24 15,2-3-7-15,1 3-4 0,3-2 18 0,3-1 12 16,0 0-13-16,3 1-7 16,3-1-10-16,3 3-1 15,3-3-18-15,5 3-8 16,7-2-63-16,0-1-30 16,2 0 62-16,4-2 29 15</inkml:trace>
  <inkml:trace contextRef="#ctx0" brushRef="#br1" timeOffset="183325.667">17015 11988 424 0,'-9'0'159'0,"-3"0"-124"0,9 0 37 16,3 0 9-16,0 0-22 16,0 0-4-16,0 0-21 15,0 0-9-15,6 0-14 16,0 0-1-16,12 0 7 15,2 2-2-15,1-2-6 0,3 3 0 16,3 0-6-16,3-1 0 16,2 1-1-1,1 0-2-15,3-1 1 16,-6 1-1-16,-1 0 0 0,-2-1 0 16,-3-2-3-16,-3 3 0 15,-3-3-25-15,-1 0-9 16,1 0-27-16,-6 0-13 15,0-3-88-15,-3-2-39 16,-3-3 107-16,-3 0 52 16</inkml:trace>
  <inkml:trace contextRef="#ctx0" brushRef="#br1" timeOffset="183717.62">17342 11919 432 0,'-15'3'162'0,"9"-6"-126"0,3 3 29 15,3 0 5-15,0 0-26 16,6 0-5-16,3 0-6 16,3 0-1-16,0 0-17 15,0 0-18-15,3 3-6 0,0 2 21 16,-1 0 11-16,4 3-8 16,0 0-3-16,-3 0-8 15,0 3-1-15,0-4-1 16,-3 1 1-16,0 0-2 15,-3 3-1-15,-1-3 3 0,-2 2 0 16,0-2 1-16,-6 3 0 16,-3 0 0-16,-3-1 2 15,-2 3-3-15,-4 1 0 16,0-4-3 0,-3 1-1-16,-3-1 1 0,3 1 2 15,0 0-1-15,0-4-1 16,3-1-10-16,3-4-6 15,7-2-78 1,4-5-88-16,4 0-42 16,12 0 117-16,9-1 57 15</inkml:trace>
  <inkml:trace contextRef="#ctx0" brushRef="#br1" timeOffset="184857.571">18277 11945 296 0,'3'0'112'0,"-3"0"-87"0,3 0 37 0,-3 0 11 15,0 0-2-15,3 0 3 16,-1-2-15-16,-2-1-6 16,3-2-30-16,-3-3 4 0,0 0 1 15,-3 0 0-15,1 0 1 16,-4-3-8-16,0 4-2 15,-3-1-9-15,-3 2-2 16,0 1-4-16,-3 2-3 16,0 3 0-16,0 6-1 15,-3-1 0-15,3 6 0 16,1 2 0-16,-1 3 0 16,3 0 0-16,3 5 0 15,3 0 0-15,3 0 0 16,0 0 0-16,6 0 0 15,3-2-3-15,3-1 2 0,0-2 1 16,3-5 2-16,3-3-1 16,2-6-1-16,4-2 1 15,0-5-1-15,0-3 0 16,0-2 0-16,-3-4 0 16,-1 4 0-16,-2-3 0 15,0-1 0-15,-3 1 0 16,-3 0 0-16,-3 0 0 15,0 5 0-15,-3 2 0 16,0 1 0-16,-3 2 0 16,0 3 0-16,0 3 0 15,0 5 0-15,0 0 0 16,3 3 0-16,0-1 0 16,3 3 0-16,-3 1 0 0,6-1 0 15,0 0 0-15,0 0 0 16,0-2 0-16,2-1 0 15,1-4 0-15,0-4 0 16,0-4-36-16,6-4-13 16,0-1-191-1,3-7-83-15,0-7 166 16</inkml:trace>
  <inkml:trace contextRef="#ctx0" brushRef="#br1" timeOffset="186193.553">20458 11676 328 0,'-3'-6'123'0,"3"4"-95"0,-3-4 40 0,3 6 14 15,0-2-13-15,0-1-1 16,0 0-18-16,0 1-9 16,0 2-23-16,0 0-5 0,3 5-1 15,3 8-1-15,0 6 3 16,0 7-14-16,0 6-4 15,0 2-4-15,0 1 2 16,0 4 21-16,0-4 10 0,0-3-12 16,0-3-7-16,-3-3-4 15,0-2 0-15,0 0-1 16,3-6 2-16,-3-2-7 16,3 0-1-16,0-3-29 15,-1-5-13-15,1-3-30 16,-3-2-15-16,-3-3-82 15,3-5-36-15,-3 0 110 16,-3-3 52-16</inkml:trace>
  <inkml:trace contextRef="#ctx0" brushRef="#br1" timeOffset="186917.615">20473 11699 356 0,'-15'-26'134'0,"9"15"-104"0,-3-7 42 0,9 12 12 16,-3-1-14-16,3-4-4 16,0 0-22-16,3 1-7 15,3-1-22-15,3 1-13 0,6-1-5 16,0-2 21-16,6 2 9 16,3 1-8-16,5-1-3 15,-2 3-10-15,3 3-2 16,0 2 0-16,-1 6 0 15,1 2-2-15,0 0-2 16,-3 6 1-16,0 0-1 0,-7 2 0 16,-2 3 0-16,-6 5 0 15,-3 3 0 1,-9 5 0-16,-3 3 2 16,-6-1-1-16,-6-2 2 0,-3-2-2 15,1-1-1-15,-4-2 1 16,0-3 1-16,-3-2-1 15,3-3-1-15,0-6 1 16,4 1 1-16,-1-3-1 16,6-3-1-16,3-2 1 15,3-1-1-15,6-2 0 0,6-2 0 16,0-4 0-16,6 1 0 16,3 0 0-16,2 0 0 15,4 2 0-15,3 3 0 16,0 3-3-16,3 2 2 15,0 3 1-15,-1 2 2 16,1 1-1-16,-3 2-1 16,-3 0 1-16,-3 1-1 15,-7 1 0 1,-2 1 0-16,-6 0 0 0,-6 0 0 16,-3 0 0-16,-5 0 0 15,-4 0 0-15,-3 0 0 16,-3-1 0-16,-3 1 0 15,0-2 0-15,1-4 0 16,-1-2 0-16,0 0 0 16,-3-3 0-16,6-2 0 0,0 0 0 15,4-3 0-15,2-3-3 16,3 0 2-16,3-2-28 16,6 0-10-16,9-3-69 15,6 0-28-15,9-3 71 16,5 1 33-16</inkml:trace>
  <inkml:trace contextRef="#ctx0" brushRef="#br1" timeOffset="187289.62">21190 11855 528 0,'-9'-5'198'0,"12"10"-154"0,-3-2 9 0,0-3-6 16,6 3-27-16,3-1-6 15,0 1 11-15,3 0 6 16,6-1-16-16,3-2-4 0,3 3 0 16,2-3-5-16,7 0 2 15,0 0-5-15,3 0 0 16,-4 0-1-16,1-3-2 15,0 1 1-15,-3-1 1 16,-4 0-1-16,-2 1-1 16,-3-1 1-16,-3 0-1 0,-3 1-5 15,0-1 1 1,-3 1-25-16,-4-4-8 16,1 4-19-16,-3-1-5 0,0 0-38 15,-3 1-16-15,0-4 58 16,-3 1 31-16</inkml:trace>
  <inkml:trace contextRef="#ctx0" brushRef="#br1" timeOffset="187683.567">21613 11789 372 0,'-18'0'140'0,"12"0"-109"0,-3 0 31 16,9 0 6-16,0 0-11 16,0 0-1-16,3 0-16 0,3 0-7 15,0-2-19-15,0-1 4 0,3 0 3 16,0 3-5-16,0 0 1 15,0 0-6-15,3 0 1 16,0 3-5-16,0 0 1 16,2-1-5-16,1 4 0 15,0-4-1-15,0 4 1 16,0-1-2-16,0 0-1 16,-3 3 1-16,0 0-1 15,-3 0 0-15,-9 5 2 16,0-5 1-16,0 3 3 15,-9-1-1-15,0 1 2 16,-3-1-4-16,0 4-2 16,-3-4 0-16,0 1-1 15,3-1 0-15,0 1 0 16,0-3 0-16,3 0 0 0,1-3-14 16,2 0-5-16,3 1-34 15,0-6-14-15,6-3-97 16,6-2-44-16,5-3 109 15,4-8 51-15</inkml:trace>
  <inkml:trace contextRef="#ctx0" brushRef="#br1" timeOffset="188465.511">22268 11419 400 0,'-6'-8'148'0,"6"5"-115"0,0 1 41 0,0 2 11 16,0 0-9-16,0 0 0 15,3 2-36-15,3 1-16 16,0 5-15-16,0 0 0 0,0 5 3 16,0 3-2-16,0 2 0 15,-1 1-4-15,1 5 1 16,0 2-4-16,3 6-2 16,0 2 0-16,-3 3-1 15,0 0 0-15,3 1 0 16,0-7 0-16,-3 1 0 0,3-8 0 15,-3 0 0-15,0-6 0 16,0-2 0-16,-3-5 0 16,0-1 0-16,-3-2 0 15,0-3 0-15,3-5 0 16,-3-5 0 0,0-3 0-16,0-2 0 15,0-4 0-15,0-1 0 0,3-4 0 16,0 0 0-16,3 1 0 15,-3-1 0-15,6 4 0 16,-4 1 0-16,4 4 0 16,0-1 0-16,0 3 0 15,0 0 0 1,3 3 0-16,0 2 0 0,0 6 0 16,0 2 0-16,0 6 0 15,0 2 0-15,0 6 0 16,-1-1 0-16,-5 3 0 15,6-2 0-15,-6-1 0 16,-3-2 0-16,-3 5 0 16,-6-2 0-1,0-6 0-15,-3 0 0 16,-3-2 0-16,1 0 0 16,-4-6 0-16,-3 0 0 0,0-2 0 15,0-1 0-15,0-4 0 16,3 2 0-16,0-3 0 15,1 0 0-15,2 1-73 16,-3-6-33-16,-6-8 54 16,15 5 25-1</inkml:trace>
  <inkml:trace contextRef="#ctx0" brushRef="#br1" timeOffset="201204.949">18202 13292 352 0,'0'-3'132'0,"0"3"-103"0,0 0 34 15,0 0 7-15,0-2-11 16,0-1-2-16,0 0-13 16,-3 1-4-16,-3-3-23 15,0-3 3-15,-3 0 1 0,0 0 0 16,-2 0-1-16,-4 0-6 16,3 0-1-16,-3 0-6 15,0 5 1-15,3 1-5 16,0 4 0-16,-3 1-1 0,3 8 1 15,0-1-2-15,1 3-1 16,-1 3 1-16,0 3-1 16,3-1 0-16,3 1 0 15,3-1 0-15,3 3 0 16,3-2 0-16,0 0 0 16,3-1 0-16,3-5 2 15,3-2-1-15,0-3-1 16,-1-3 1-16,4-5 1 15,0-5 1-15,0-3 1 16,0-3-2-16,3-2 1 16,-3-3-2-16,0 0 2 15,-4 0-4-15,1 1 0 16,-3-4 1-16,0 3 2 16,-3 3-1-16,-3 0-1 15,-3 2 1-15,3 3-1 16,-3 3 0-16,0 2 0 15,0 3 0-15,0 0 0 0,3 6 0 16,0 1 0-16,0 1 0 16,3 3 0-16,3 0 0 15,0-1 0-15,3 1 0 16,0-1 0-16,0 1 0 16,0 2 0-16,-1 0 0 15,4-2 0-15,-3-3 0 16,3 0 0-16,-3-3-5 0,3-2 1 15,-3-3-86 1,0 0-37-16,-3-6 64 0,3-7 31 16</inkml:trace>
  <inkml:trace contextRef="#ctx0" brushRef="#br1" timeOffset="204030.577">17437 13128 420 0,'-3'-5'159'0,"9"2"-124"0,-6 3 33 0,3 3 4 15,-3-3-22-15,0 0-6 16,3 5-14-16,3 0-7 15,-3 3-13-15,3 3-4 0,0-1-2 16,0 1-5-16,0 2 1 16,-3 0-2-16,3 1 0 15,0 2 2-15,-3-6 2 16,3 3-54-16,-3-5-22 16,0 0-93-16,0-2-38 15,6-9 107-15,0-5 51 16</inkml:trace>
  <inkml:trace contextRef="#ctx0" brushRef="#br1" timeOffset="204224.058">17571 13112 520 0,'-6'-5'195'0,"9"8"-152"0,-3-1 17 0,0-2-4 0,0 0-33 15,3 5-10-15,3 1 3 16,0 2 3-16,3 0-10 15,-3 2-5-15,3 1 0 0,0-1-16 16,0 1-7-16,0 2-37 16,0 0-13-16,0 3 28 15,-1-5 18-15</inkml:trace>
  <inkml:trace contextRef="#ctx0" brushRef="#br1" timeOffset="204839.818">18571 12988 372 0,'9'-5'140'0,"-6"5"-109"0,3 0 40 0,-6 0 9 16,0 0-9-16,0 0-2 15,0 0-31-15,0 0-12 16,0 5-16-16,0 0 13 16,-3 0 8-16,-3 3-11 15,3 0-6-15,-3 3-8 0,0-1-3 16,-3 1-1-16,3 2-2 15,-3 0-13-15,4-2-4 16,2 0-55-16,0-1-23 16,3-2 49-16</inkml:trace>
  <inkml:trace contextRef="#ctx0" brushRef="#br1" timeOffset="205095.137">18741 13027 368 0,'9'-2'137'0,"-6"2"-106"0,0-3 57 15,3 6 18-15,-6-3-28 16,0 0-7-16,3 2-24 16,-3 4-9-16,0-1-22 15,0 3-3-15,0 0-2 0,-3 3-4 16,0 2-2-16,-3 0-2 15,0 0-3-15,-3 3-30 16,0 0-13-16,-3 0-77 0,-3 0-33 16,-3-3 84-16,3-2 42 15</inkml:trace>
  <inkml:trace contextRef="#ctx0" brushRef="#br1" timeOffset="-203954.768">16869 14128 524 0,'-9'-5'198'0,"12"7"-154"0,-3-2 5 0,0 0-9 16,6 3-21-16,0 2-1 16,0 3-8-16,0-2-4 15,0 2-3-15,3-1-3 0,-1 1 3 16,-2 0-4-16,0 0 0 16,3 0-30-16,0-2-12 15,0-1-46-15,0-3-19 16,3 1 57-16,0-6 27 0</inkml:trace>
  <inkml:trace contextRef="#ctx0" brushRef="#br1" timeOffset="-203770.26">17047 14112 368 0,'0'-8'140'0,"-6"6"-109"0,3-4 51 0,3 6 14 0,0 0-22 16,0 0-5-16,0 0-38 15,3 3-16-15,3 2-10 16,-3 3 11-16,3 3 6 0,-3-1-10 15,0 6-5-15,0 0-6 16,0 0-4-16,3 3-47 16,-3 2-21-16,3 0 36 15,3 3 17-15</inkml:trace>
  <inkml:trace contextRef="#ctx0" brushRef="#br1" timeOffset="-202783.748">17550 14075 388 0,'0'-10'145'0,"0"4"-112"0,3-2 38 0,0 6 10 16,-3-1-12-16,3 0-4 15,-3 1-32-15,0 2-12 16,3 5-14-16,0 3 10 0,0 5 6 16,0 6-7-16,0 7-2 15,-3 3-6-15,0 0 0 16,3 3-3-16,-3 3 2 15,0 2-4-15,0 2 0 16,0-2-3-16,3-2-1 16,0-4 3-16,0-4 1 15,0-6-1-15,0-2-2 16,0-6 1-16,-3-5-1 0,3-3 0 16,-3-5 0-16,0-5 0 15,0-8 0-15,0-6 0 16,3-2 0-16,0-6 0 15,3 1 0-15,0 0 0 16,3 2 0-16,3 3 0 16,3 2 0-16,-1 6 0 15,4 2 0-15,0 3 0 16,3 6 0-16,0 2 0 0,0 5 0 16,-1 3 0-16,1 5 0 15,-3 6 0-15,-3 4 0 16,-3 4 0-1,-3-1 0-15,-3 1 0 16,-3-1 0-16,-6-2 0 16,-3-3 0-16,-6 0 0 0,-3-5 0 15,-6-3 0-15,0-2 0 16,-2-3 0-16,-1-3 0 16,0-2 0-16,3-3 0 15,0-3 0-15,3-2 0 16,4 0 0-16,2-3 0 15,6-3-29-15,6 1-10 16,6-1-54-16,6 0-22 16,5-2 60-16,4 0 28 15</inkml:trace>
  <inkml:trace contextRef="#ctx0" brushRef="#br1" timeOffset="-202183.322">18291 14414 504 0,'-3'-19'189'0,"3"11"-147"0,-2-5 17 0,-1 5-1 16,0 0-30-16,-3-2-7 15,-3-1 6-15,-3 1 5 16,0 2-17-16,-3 0-2 0,-3 2-1 16,-3 6-5-16,-3 3-2 15,1 5 0-15,2 5-1 16,3 3-2-16,0 5-2 16,6 0 1-16,3 3-1 15,3 0-3-15,6 0 2 16,3-3 1-16,3-2 2 15,3-4-1-15,6-1-1 16,0-6 1-16,3-3-1 16,0-5 0-16,2-5 0 15,1-3 0-15,-3-6 0 0,0-4 0 16,-3-3 0 0,-3 0 0-16,0-1 0 0,-3 4 0 15,0 2 0-15,-3 5 0 16,0 3 0-16,-4 3 0 15,1 5 0-15,0 5 0 16,0 6 0-16,0 5 0 16,3 2 0-16,0 4 0 15,0-1 0-15,3 0 0 16,0-3 0-16,0 1 0 0,3-3 0 16,-3-3 0-16,3-2 0 15,0-3-33-15,3-3-13 16,-1-2-120-16,7-11-54 15,3-6 114-15,0-4 54 16</inkml:trace>
  <inkml:trace contextRef="#ctx0" brushRef="#br1" timeOffset="-201490.615">18705 13906 520 0,'-12'-13'192'0,"12"10"-149"15,0 0 14-15,0 3-2 0,3 3-33 16,0 5-6-1,3 5 6-15,-3 11 5 16,0 5-13-16,0 8-1 0,0 0-2 0,0 0-4 16,3 0 1-16,-3 3-5 15,3-3 0-15,0 0-1 16,0-3 1-16,0-2-2 16,0-5 2-16,-3-4-2 15,0-4-1-15,0-6 1 0,0-2-1 16,0-6 0-16,0-8 0 15,0-5 0-15,0-2 0 16,0-3 0-16,2-3 0 16,4-3 0-16,-3 3 0 15,0 0 0-15,3 1 0 16,3 4 0-16,0 0 0 16,0 1 0-16,0 5 0 15,0-1 0-15,3 6 0 16,0 3 0-16,-1 2 0 15,1 3 0-15,0 3 0 16,0 2 0-16,-3 5 0 16,0 4-3-16,-6 1 2 15,-3 1 1-15,-3 0 2 16,-3 0-1-16,-3-3-1 16,-3 0 1-16,-3-5-1 0,0-3 0 15,-3 1 0-15,-3-4 0 16,-2-5 0-16,-1 1 0 15,3-4 0-15,0-2 0 16,0-2 0-16,3-4 0 16,0 1 0-16,1-3-29 15,5-2-13-15,3-4-51 16,9-1-21-16,3-4 60 16,11 3 28-16</inkml:trace>
  <inkml:trace contextRef="#ctx0" brushRef="#br1" timeOffset="-201185.401">19274 13972 492 0,'0'-3'184'0,"3"3"-143"0,-3 0 26 0,0 0 0 16,0 0-24 0,0 6-5-16,0 2-18 0,-3 5-5 15,0 0-9-15,0 3-2 0,-3 2 0 16,0-2-2-16,0 0-2 0,-3 0-4 16,3-3-2-1,3 1-44 1,0-4-18-16,3-5-96 0,0-5-42 0,9-2 108 15,3-9 50-15</inkml:trace>
  <inkml:trace contextRef="#ctx0" brushRef="#br1" timeOffset="-200996.906">19458 13985 524 0,'-6'3'195'0,"3"5"-152"0,-6 0 21 0,6-3-1 15,-3 6-28-15,0-1-7 16,0 3-15-16,1 3-4 16,-1-2-5-16,-3 1-5 0,3-1 0 15,3 2-76-15,-3-3-35 16,3-8 56-16,0-10 30 16</inkml:trace>
  <inkml:trace contextRef="#ctx0" brushRef="#br1" timeOffset="-186403.358">20312 13943 500 0,'-12'3'187'0,"15"2"-146"0,-6 3 4 0,3-3-9 15,3 3-27-15,0 3-4 16,0-1-4-16,0 3 1 15,3-2-1-15,0 2-31 0,-3-2-15 16,3-1-72-16,-3-2-32 16,3-2 75-16,0-6 39 15</inkml:trace>
  <inkml:trace contextRef="#ctx0" brushRef="#br1" timeOffset="-186208.878">20420 13975 472 0,'-6'-3'178'0,"6"3"-138"0,0 0 26 0,0 0 1 0,3 5-28 16,0 1-10-16,-1 2-17 15,4 2-6-15,0 1-4 16,0 2-4-16,0 0 1 0,0 0-28 16,0 1-13-16,0-1-108 15,3 0-49-15,-3-2 102 16</inkml:trace>
  <inkml:trace contextRef="#ctx0" brushRef="#br1" timeOffset="-185339.058">20830 13948 416 0,'-15'-18'156'0,"12"12"-121"0,-3-4 30 16,6 7 6 0,0 1-17-16,0-4-4 0,0 1-17 15,0 2-6-15,0 1-16 16,0 2 4-16,0 0 5 0,-3 5-7 15,3 6-2-15,-3 7-4 16,3 8 0-16,0 4-2 16,0 1 0-16,0 4-3 15,3-1 1-15,0-2-2 16,0 0-1-16,0-6 1 0,3 1 1 16,-3-4-1-16,3-1-1 15,-3-4 1-15,0-2 1 16,0-3 1-16,0-5 1 15,-3 0-2-15,0-11-2 16,3 1 1 0,-3-6-1-16,3-3 0 15,0-2 0-15,0 0 0 16,3-3 0-16,0 0 0 16,0-3 0-16,3 6 0 15,3 0 0-15,0 2 0 16,3 3 0-16,-1 3 0 15,4 3 0-15,0 4 0 16,0 3 0-16,0 3 0 16,-3 3 0-16,0 2 0 0,-3 0 0 15,-1 3 0-15,-5 0 0 16,0 3 0-16,-6-3 0 16,0-1 0-16,-6 1 0 15,0-2 0-15,0-1-3 16,-2-3 2-16,-7-2 1 15,0-2 0-15,-3-6 0 16,-3 0 2-16,0-3-1 16,0-2-1-16,1-1 1 15,2 1-1-15,3 0-16 16,3 0-6-16,6-1-38 16,6-2-14-16,9 3-106 15,6 0-46-15,3 2 117 0,5 0 57 16</inkml:trace>
  <inkml:trace contextRef="#ctx0" brushRef="#br1" timeOffset="-184782.546">21440 14242 460 0,'-3'-11'170'0,"3"9"-132"0,-3-9 27 0,3 8 4 0,-3-5-21 16,0 1-3-1,-2-4-15-15,-4 0-6 16,-3 3-14-16,0 0 0 0,-3 3 1 16,-3 3-4-16,0 2 1 0,-3 5-5 15,4 3 0-15,2 2-1 16,0 1-2-16,3 2 1 15,6 3-1-15,3 0-3 16,3 0 2-16,3 0 1 16,3-3 0-16,3 0 0 15,3-2 2-15,0-3-1 16,2-3-1-16,1-2 3 16,3-6 0-16,0-2-1 0,0-3 1 15,-3-3-2 1,0 1 2-16,-3-1-2 0,-1-2-1 15,-2 0 1-15,0 5 1 16,-3 0-1-16,-3 2-1 16,3 4 1-1,-3-1-1-15,-3 3 0 16,6 5 0-16,0 3 0 0,0 0 0 16,0 3 0-16,0 2 0 15,3 3 0-15,0 0 0 16,3 0 0-16,0 0 0 15,3-3-31-15,-1-3-12 16,4-2-68-16,0-2-31 16,3-6 71-16,3-3 38 15</inkml:trace>
  <inkml:trace contextRef="#ctx0" brushRef="#br1" timeOffset="-184167.162">21690 13909 448 0,'-26'-30'167'0,"20"22"-129"0,3 1 30 15,3 7 7-15,0 0-23 16,0 0-6-16,0 0-31 16,3 5-11-16,0 5-4 15,0 6 14-15,3 8 11 0,0 5-11 0,-1 6-2 16,1 2-8-16,3 0-1 15,0-3-1-15,0 0 1 16,0 1-2-16,3-6-1 16,0-3 1-16,-3 1 1 15,0-6-1-15,-3-5 2 16,0-3 0-16,0-5 1 16,0-5 0-16,-3-6 2 15,0-5-3-15,3-2 0 16,-1-4-1-16,1-2-2 15,0-2 1-15,3-1-1 16,3 1 0-16,0 2 0 16,3 3 0-16,3 2 0 15,0 3 0-15,0 6 0 16,5 2 0-16,-2 5 0 16,0 5 0-16,-3 4 0 0,0 2 0 15,-3 2 0-15,-3 3 0 16,-4 0 0-16,-2 1 0 15,-6-1 0-15,-3-3 0 16,-5 1 0-16,-4-3 0 16,-3-3 0-16,0-5 0 15,-6-3 0-15,-3-5 0 16,-6-2 0-16,4-4 0 16,-1 1 0-16,0 0-3 0,6-1 2 15,3-2-1 1,7 0 0-16,2 1-33 0,9 1-17 15,11 1-50-15,7 2-21 16,3 1 65-16,9 2 33 16</inkml:trace>
  <inkml:trace contextRef="#ctx0" brushRef="#br1" timeOffset="-183592.698">22321 14255 392 0,'0'-5'145'0,"6"0"-112"0,0-3 45 0,-3 5 13 16,-3-2-21-16,0-3-3 0,-3 0-25 16,0 0-9-16,-6-3-19 15,3 3 0-15,-5 0 0 0,-1 3-3 16,-3 0 1-16,0 2-7 15,-3 6-3-15,0 2-1 16,3 3-1-16,0 0-3 16,3 3 2-16,4 2 1 15,2 0 2-15,3 3-1 16,3 0-1-16,3 2 1 16,6 1-1-16,2-3 0 15,4 0 0-15,0-3 0 16,3-5 0-16,3-3 0 0,3-5 0 15,-3-3 0-15,-4-2 0 16,4-3 0-16,-3-2 0 16,-6-4 0-16,3 1 0 15,-6-3 0-15,-3 3 0 16,0 0 0-16,-3 5 0 16,0 3 0-16,0-1 0 15,-3 4 0-15,0-1 0 16,0 3 0-16,0 5 0 15,3 1 0-15,0 1 0 16,3 4 0-16,-1 2 0 16,1 0 0-16,3 1 0 15,0-1 0-15,3 0 0 16,0-2-18-16,0-3-8 16,3-3-81-16,0-5-37 15,9-3 74-15,-1-2 37 16</inkml:trace>
  <inkml:trace contextRef="#ctx0" brushRef="#br1" timeOffset="-183303.474">22676 13808 564 0,'-3'-8'211'0,"3"8"-164"0,0-3 11 0,0 3-7 16,0 0-25-16,0 6-4 15,-3-1-11-15,-3 0-5 16,0 6-3-16,0-1-3 0,0 4 1 16,-3-1-8-16,3 3-3 15,0 0-43-15,3-3-20 16,3 0-77-16,3-5-34 15,6-3 97-15,6 1 45 16</inkml:trace>
  <inkml:trace contextRef="#ctx0" brushRef="#br1" timeOffset="-183049.152">22893 13864 436 0,'-15'-8'162'15,"12"5"-126"-15,-6 3 34 0,6 3 8 0,-3-1-23 16,-3 4-4-16,0 1-32 16,-3 4-12-16,0 2-5 15,1 3-5-15,-1 3 2 0,-3-1-15 16,9 1-6-16,-3-1-168 16,0-5-72-16,3-7 132 15,6 4 66-15</inkml:trace>
  <inkml:trace contextRef="#ctx0" brushRef="#br1" timeOffset="-170836.276">23167 14255 520 0,'-15'-8'192'0,"21"8"-149"0,3-5 12 0,0 2-6 16,5 3-23-16,7 0-4 15,9 0-13-15,9 0-6 0,2 0-2 16,10 0 10-16,3 0 7 0,5 0-9 15,7 0-2-15,-10 0-5 16,-5 3 1-16,-10-3-2 16,-2 0-1-16,0 0 1 15,-15 0-1-15,2 0-18 16,-8 0-5-16,-3 3-18 16,-3-3-4-16,-3 0-64 15,6 0-27-15,0 2 71 16,6 1 33-16</inkml:trace>
  <inkml:trace contextRef="#ctx0" brushRef="#br1" timeOffset="-170488.634">24113 14131 428 0,'-18'-16'159'0,"6"5"-124"0,6 3 35 0,3 8 6 16,3 0-22-16,0 0-6 16,6 6-22-16,3 2-8 15,3 0-11-15,6 5-9 0,3 5-4 16,3 1 22-16,-3-1 12 16,5 1-12-16,-2-1-6 15,3 1-6-15,-3-1-1 16,-3-2-2-16,-1 0 2 15,-5-3-4-15,0 1 0 0,-6-4-23 16,3-2-10-16,-6 0-9 16,-3-3-3-16,3 1-33 15,-6-6-11-15,0-3-94 16,0 0-41 0,0-2 118-16</inkml:trace>
  <inkml:trace contextRef="#ctx0" brushRef="#br1" timeOffset="-170264.236">24333 14229 388 0,'-12'-19'145'0,"7"6"-112"0,5-3 47 16,0 13 14-16,-3-2-22 0,3 0-6 16,0-1-21-16,0 1-6 15,-6 3-22-15,6 2-4 0,-3 5-1 16,-6 0-5-16,0 6 1 16,-3-1-5-16,0 4-2 15,-6 1 0-15,-3 1-1 16,0 3 0-16,-5 2 0 15,5 0 0-15,0 0 0 16,6 0-33-16,0 1-15 16,12-1-80-16,3-5-34 15,3-6 84-15,21 1 40 16</inkml:trace>
  <inkml:trace contextRef="#ctx0" brushRef="#br1" timeOffset="-150734.455">17190 15126 380 0,'-6'-14'143'0,"3"6"-112"0,0-2 32 15,3 7 7-15,0-2-12 16,0 0-1-16,0 2-15 15,0 0-6-15,-3 1-20 16,3-1-8-16,0 3-1 0,0 5-6 16,0 6-3-16,3 2 16 15,0 3 10-15,0 8-12 16,0 8-4-16,0 7-7 16,0 4-2-16,3-1 3 0,0-2 1 15,-3-1-4-15,3-2 1 16,0-8 0-16,3-2 2 15,-6-6-1 1,0 0-1-16,3-2-21 16,-3-3-9-16,3-6-1 15,-3 1 4-15,3-3-40 0,0 0-18 16,-3-3-80-16,0 0-34 16,0-2 102-16,-3-3 52 15</inkml:trace>
  <inkml:trace contextRef="#ctx0" brushRef="#br1" timeOffset="-150294.634">17250 15430 392 0,'-3'-19'148'0,"6"11"-115"0,3-5 26 16,0 8 3-16,0 0-19 15,6-3-4-15,-1 0-10 16,4 0-1-16,0 2-16 15,0 1 6-15,0 2 3 0,3 6 0 16,0 2-1-16,0 3-15 16,-4 6-7-16,4 1 0 15,-3 7 0-15,0-1 2 16,0 3 0-16,-3-1 0 16,-3-1 0-16,0-1-3 15,-6-3 0-15,-3-2-1 0,-3 0 0 16,-3-3 22-16,-3 0 10 15,-6-2-11-15,0 0-5 16,-6-6-5-16,0 0 0 16,-2-5-2-16,-4 6 0 15,0-6-3-15,0 0-2 16,3-6 1-16,1 6-1 16,2 0-3-16,3-2 2 15,0-1-10-15,6 3-3 16,3 0-42-16,3-3-17 15,6 1-98-15,6 2-39 16,3 0 109-16,3-3 53 16</inkml:trace>
  <inkml:trace contextRef="#ctx0" brushRef="#br1" timeOffset="-149487.79">17550 15049 412 0,'-6'-8'154'0,"9"5"-120"0,0 3 23 0,-3 0 3 16,0 0-23-16,3 6-4 15,-3-6-10-15,6 2-3 16,-3 3-11-16,0 6 1 0,3 0 1 15,0-1-4-15,0 3-2 16,0 1-2-16,0-1 0 16,0 0-2-16,-3 0-1 15,3-2-4-15,0 0-2 16,0-1-6-16,-3-2-3 0,3-3-2 16,0-2-3-16,3-3 3 15,0-5 2-15,2-1 4 16,1-2 5-1,0 1 3-15,0-4 4 16,-3 3 2-16,0-3 3 0,-3 3 8 16,0 1 3-16,-3 1-2 15,-3 1-1-15,-3 2-2 16,0 3 0-16,-3 0-4 16,-3 3 0-16,-3 2-5 15,-3 1 0-15,0 1-1 16,1 1-2-16,-1 0 1 0,0-2-1 15,0-1 0-15,0 0 2 16,3-2 1-16,0 0 1 16,3-3-2-16,0-3 1 15,0 0 0-15,3 1 1 16,0-4 0-16,3 1 0 16,1-3 6-16,2 3 4 15,0-3-12 1,2 5-5-16,1-2 9 0,3 2 6 15,0 1-4-15,0 2 0 16,3 0-2-16,3 5-1 16,0-2-6-16,3 2 1 15,0 0-18-15,0 0-8 16,3 3-39-16,-1 0-16 16,1 0 42-16,0 3 20 0</inkml:trace>
  <inkml:trace contextRef="#ctx0" brushRef="#br1" timeOffset="-148388.69">18199 15522 288 0,'6'-2'110'0,"0"-9"-86"0,3 11 38 0,-3 0 10 16,0-2-7-16,0-1 1 16,0-2-11-16,3 2-2 15,-3-2-29-15,-3-3 6 0,-3 0 3 16,-3-3-17-16,0 3-8 15,-3-2 11-15,-3 4 7 16,-3-2-11-16,0 3-3 16,-3 3-8-16,-3 2-3 15,-3 2 2-15,1 3 0 16,-1 6-1-16,3 2-2 16,3 0 1-16,0 3-1 0,3 0-3 15,3 3 2-15,3-3 1 16,3-1 0-16,3 1 0 15,6 0 2-15,3-3-1 16,3 1-1-16,3-4 1 16,3-2 1-16,3 0-1 15,0-3-1-15,-1-5 1 16,1 0-1-16,0-2 0 16,-3-3 2-16,-3-3-1 15,0 0-1-15,-3-3 1 16,-3 0 1-16,0-2-1 15,-4 0-1-15,-2-3 1 16,0 3 1-16,0 0-1 16,0-1-1-16,-3 7 1 15,3 1 1-15,-3 1-1 16,0 5 2-16,0 0-2 0,3 11-1 16,3 2 3-1,0-3-2-15,0 4-1 16,0-1 1-16,3 0-1 15,0 0 0-15,3 0 0 16,0-2-29-16,3 0-10 16,3-3-60-16,8-6-26 15,4 6 65-15,3-5 31 16</inkml:trace>
  <inkml:trace contextRef="#ctx0" brushRef="#br1" timeOffset="-147490.545">18714 15120 436 0,'-6'-13'162'0,"9"10"-126"0,3-2 21 0,0 5 1 16,0-3-19-16,0 3-2 16,3-2-11-16,0 2-2 15,0 2-13-15,0 4 0 0,3 2 0 16,-4 2-4-16,4 3-2 16,0 6-5-16,-3 5 0 15,0 2 0-15,0 6 0 16,0 2-3-16,0 1 2 0,-3-3 1 15,3-1 2-15,-3-2-3 16,0-2-2-16,0-3 2 16,0-6 0-16,-3-2 12 15,0-3 7-15,0-2-7 16,0-3-1-16,-3 0-2 16,0-8 0-16,3-6-2 15,-3 1 1-15,2-3-2 16,1-2 0-16,0-6-3 15,0-3 1-15,3-5-2 16,0 6-1-16,3-3 1 16,3 2 1-16,0 3-3 15,3 3 0-15,0 3 1 0,3 2 0 16,0 5 0-16,-1 3 0 16,1 8 0-16,0 5 0 15,3 3 0-15,-3 3 0 16,0 2 0-16,-3 3 2 15,-1-3-3-15,-2 5 0 16,-3-5-1-16,-3-2 0 16,-3-1 2-16,-3 1 2 15,-3-6 1-15,-3 0 1 16,-3-2 0-16,-3-3 0 16,-2 0-2-16,-7-3-2 15,-3 0 1-15,0-2-1 16,-3-3 0-16,3 0 0 15,1 0 0-15,-1 0 0 16,3-3 0-16,0 1 0 16,3-4 0-16,3 4 0 15,4-1-40-15,2-2-15 0,3 0-105 16,6-1-46-16,9-2 107 16,5-5 53-16</inkml:trace>
  <inkml:trace contextRef="#ctx0" brushRef="#br1" timeOffset="-147291.079">19315 14954 408 0,'-9'-8'154'0,"9"8"-120"0,0 0 37 0,0 0 7 15</inkml:trace>
  <inkml:trace contextRef="#ctx0" brushRef="#br1" timeOffset="-147145.468">19312 14954 825 0,'6'10'44'16,"0"3"-24"-16,3 3-12 0,-3 3-2 15,3-1-1-15,-3 3 0 16,0 1-6-16,0-4 1 0,-3 1-5 15,0-1 1-15,0 1-31 16,0-3-14-16,3-3-37 16,0-5-16-16,3-3 55 15,3 0 24-15</inkml:trace>
  <inkml:trace contextRef="#ctx0" brushRef="#br1" timeOffset="-146619.871">19530 15102 324 0,'-9'-14'121'0,"6"4"-95"0,-3 7 47 16,6 3 12-16,-3 0-22 0,0 3-9 16,-3-3-23-16,-3 5-7 15,-3-2-14-15,0-1 0 16,-3 4 3-16,0-1-3 0,-3 0 0 16,1 1-4-16,-1-4-1 15,-3 1-1-15,0 0 0 16,3-3-2-16,0 0-2 15,3 0 3-15,4-3 0 16,-1 0 3-16,3 1 1 16,3-1-1-16,3 3 1 15,3-3-6-15,6 6-1 16,0-3 0-16,3 3 2 16,3-1-1-16,-1 4 2 15,1-4-2-15,3 4-1 16,-3-1 1-16,0-3 1 15,0-2-3-15,0 0 0 16,-3 0-1-16,0 0-2 16,0-2 0-16,-3-1 0 0,0-2 0 15,0-3 3-15,-3 0 0 16,-1 0 3-16,-2 0-1 16,0 0 2-16,0 3 2 15,-2 0 4-15,-1-1-9 16,-3 6-4-16,0 3 17 15,-3 5 10-15,0-3-9 16,0 6-5-16,0-1-5 16,0 4-1-16,-3-4-4 15,3 3-2-15,0 3-58 0,3 3-24 16,0 2 41-16,-3-5 22 16</inkml:trace>
  <inkml:trace contextRef="#ctx0" brushRef="#br1" timeOffset="-143191.819">16479 15514 212 0,'-9'-5'79'0,"6"5"-61"0,0-2 37 0,0-1 11 16,3 0 0-16,-3 3 0 16,0-2-8-16,3-1-3 15,-3 0-31-15,3 3 6 0,0 0 1 16,0 0-5-16,0 0-1 16,3 0-10-16,0 0-4 0,3 3-4 15,3 0-2-15,3 2-3 16,3-2-2-16,6 2 3 15,-1-3 0-15,1 4-1 16,3-6-2-16,0 2 1 16,0-2 1-16,2 0-1 15,1-2 2-15,0-4-2 16,0 6-1-16,0 0-10 16,-7-2-6-16,1 2-19 15,-3-3-5-15,-3 1-65 16,-3-1-27-16,0-2 69 0,-6-3 32 15</inkml:trace>
  <inkml:trace contextRef="#ctx0" brushRef="#br1" timeOffset="-142726.989">16890 15329 408 0,'-30'-5'151'0,"21"5"-118"0,-3 0 16 0,9 3-1 16,0-1-23-16,3 4-3 16,0-1-10-16,6 0 0 15,0 0-7-15,3 3 4 0,0 0 1 0,0 3 1 16,0-3 1-16,3 2-4 15,-3-2-3-15,2 3 0 16,-2-3-1-16,0 0-2 16,0 2 1-16,3 4-2 15,-3-4 2-15,0 1-2 16,-3-1-1-16,0-2 3 16,-3 3 2-16,-3-3 2 15,-3 2 1-15,-3-2-2 16,-3 0 1-16,-6-2 2 0,-3 4 5 15,-6-2 1 1,-2 3 0-16,-1-3-14 16,3 2-5-16,0-2 1 15,6 0 3-15,6 0-21 16,7 0-11-16,8-3-56 0,14-5-26 16,13-2 57-16,24-6 30 15</inkml:trace>
  <inkml:trace contextRef="#ctx0" brushRef="#br1" timeOffset="-142202.392">20274 15430 336 0,'-6'2'126'0,"6"-2"-98"0,0 0 36 15,0 0 12-15</inkml:trace>
  <inkml:trace contextRef="#ctx0" brushRef="#br1" timeOffset="-141980.985">20268 15432 727 0,'0'8'63'0,"-6"-8"-34"15,-6 0-3-15,-6 3-2 0,-6 0-4 16,-9-3 1-16,-5 5-19 16,-7-2-5-16,0-1 17 15,1 4 10-15,5-4-11 16,0 3-5-16,7-2-5 15,2 0-3-15,6-3 1 16,6 2-1-16,3-2-18 0,3 3-5 16,4-3 0-16,2 0 1 15,3-3-53-15,0-2-23 16,0-3-106 0,3 0-47-16,6-5 132 15</inkml:trace>
  <inkml:trace contextRef="#ctx0" brushRef="#br1" timeOffset="-141659.709">19976 15295 376 0,'-9'-3'143'0,"3"1"-112"0,-3-4 38 0,6 6 9 16,-3 0-20-16,0 0-6 15,0 3-24-15,-3 2-7 16,-2 3-13-16,-1 3 1 0,-3 5 2 0,-3-3 0 15,0 5 3-15,-3 1-7 16,0-1-2-16,1 1-8 16,-1-1 0-16,3-4 1 15,3 2 1-15,3-3-2 16,3 0 0-16,3-2 17 16,6 2 8-16,3-3-9 15,6-2-4-15,3 6-6 16,3-7 0-16,0 1-2 15,3 0-1-15,2 0-41 16,1 0-20-16,0 3 28 0,-3-3 17 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08:17.042"/>
    </inkml:context>
    <inkml:brush xml:id="br0">
      <inkml:brushProperty name="width" value="0.05292" units="cm"/>
      <inkml:brushProperty name="height" value="0.05292" units="cm"/>
    </inkml:brush>
  </inkml:definitions>
  <inkml:trace contextRef="#ctx0" brushRef="#br0">7217 12157 432 0,'-6'3'162'0,"6"-6"-126"0,-3-2 18 15,3 2 0-15,-3-2-22 16,0-3-6-16,0-3-11 15,0-2-5-15,0 0-5 16,3-3-6-16,0 0-2 0,-3-2-42 16,3-9-20-16,0 1-137 15,0-9-58-15,3 1 136 16</inkml:trace>
  <inkml:trace contextRef="#ctx0" brushRef="#br0" timeOffset="134.907">7211 11689 340 0,'-9'8'126'0,"3"-3"-98"0,-3 0 19 0,9-5 0 16,-3 0-21-16,-3 0-4 15,3-5-47 1,0-6-18-16,3 1 21 16,0-1 10-1,0-13 10-15</inkml:trace>
  <inkml:trace contextRef="#ctx0" brushRef="#br0" timeOffset="291.49">7181 11128 320 0,'-9'5'121'0,"6"-5"-95"0,3-5-11 16,0 5-10-16,0-5-7 15,0-6 1-15</inkml:trace>
  <inkml:trace contextRef="#ctx0" brushRef="#br0" timeOffset="435.106">7193 10752 264 0,'-6'8'99'15,"3"-8"-77"-15,0 0 18 0,3 0 2 0,0-3-33 0,0-2-11 16,0-5-1-1,0-6 0-15</inkml:trace>
  <inkml:trace contextRef="#ctx0" brushRef="#br0" timeOffset="570.741">7211 10369 256 0,'-6'-3'96'0,"6"-8"-75"0,0-7-91 0,0 7-48 15,0-5 56-15,0 3 30 0</inkml:trace>
  <inkml:trace contextRef="#ctx0" brushRef="#br0" timeOffset="750.164">7258 9953 376 0,'-6'0'143'0,"6"0"-112"0,-6-8-1 0,6 3-8 15,0-6-21-15,0 1-2 16,0-3-7-16,0-3 0 16,0 0 4-16,0 0-11 0,0 0-5 0,0 5-9 15,0 1-5 1,0-3 19-16</inkml:trace>
  <inkml:trace contextRef="#ctx0" brushRef="#br0" timeOffset="4300.659">7499 8498 336 0,'-6'-8'126'0,"6"8"-98"0,-3-3 32 15,0 1 7-15,3-6-12 16,0 3 0-16,0-3-11 16,0 2-5-16,-3 4-22 15,-2-1 1-15,2-2 6 16,-3 2-6-16,3 0-9 15,0 9-6-15,-3 7-2 0,6-2-1 16,0-3 0-16,3 15 0 16,0-4 0-16,3 7 0 15,0-2 0-15,2 0 0 16,-2-3 0-16,3 0 0 16,0-5-3-16,0-3 2 15,0-2 1-15,0-6 0 16,0 1 0-1,0-9 0-15,0 3 0 16,0-8 2-16,-3-11-1 16,0 1-1-16,-3-1 1 15,0-2 1-15,0 3-1 0,-3-1-1 16,0-5 1-16,0 6-1 16,0 2 0-16,0 5 2 15,0 1-1-15,0 7-1 16,0 3-2-16,3 3 1 0,0-3 1 15,6 10 2-15,-1 1-3 16,4 7 0-16,9 6 1 16,-6-8 2-16,0-3-3 15,3-2 0-15,-3-3 1 16,3-3 0-16,2-5 0 16,-5-5 2-16,-3 0 1 15,3-11 1-15,-6 3 0 16,-3-3 0-16,0-8 2 15,-6 3 1-15,0 2-3 16,-3-2-1-16,0 5-1 16,-3-2 1-16,0 2-2 15,-3 2-1-15,3 4-8 16,0 2-3-16,0-3-45 16,3 1-20-16,0 2-89 15,3 0-39-15,0 3 107 16,3-1 50-16</inkml:trace>
  <inkml:trace contextRef="#ctx0" brushRef="#br0" timeOffset="4749.208">7940 8461 376 0,'3'-5'140'0,"-3"5"-109"16,6 5 18-16,-6-5-1 15,6 5-13-15,3 1-3 16,-3-9-5-16,0 0-2 16,3-2-14-16,-4 2 4 0,4 1 5 15,0-6-5-15,-3-3 2 16,0 1-4-16,0-1 0 0,0 0-1 16,-6 1 0-16,0-3-4 15,0-1 0-15,0 4-3 16,-6-1 0-16,3 3-3 15,-3 3 1-15,-6 2-2 16,3 1-1-16,3 2 5 16,-2 5 1-16,-1 0-2 0,3 14-3 15,-3 10 0 1,6-11-1-16,0-2 0 0,6 11 0 31,0-6 0-31,6 3 0 0,0-3 0 16,5-3 0-16,-2-2-7 15,9-5-3-15,-3-1 3 16,6-10 2-16,-3 0 5 16,8-13 2-16,-5 3-55 15,3-6-24-15,6-13 38 0,-12-11 19 16</inkml:trace>
  <inkml:trace contextRef="#ctx0" brushRef="#br0" timeOffset="7881.684">10360 12938 184 0,'-12'7'71'0,"12"-7"-55"0,-3 6 35 0,3-6 14 16,0 0-11-16,0 0-4 15,-3 0-15-15,0 0-5 16,0-3-17-16,0 0-6 0,0-2 0 0,3 0-6 16,0-6-1-16,0 3-66 15,0-13-30-15,0 3 48 16,6-22 24-16</inkml:trace>
  <inkml:trace contextRef="#ctx0" brushRef="#br0" timeOffset="8051.742">10354 12316 280 0,'-18'21'107'0,"18"-21"-83"0,-9 13-3 16,9-10-4-16,0-3-66 15,0 0-26-15,0-5 38 16,0-1 17-16</inkml:trace>
  <inkml:trace contextRef="#ctx0" brushRef="#br0" timeOffset="8217.173">10431 11715 248 0,'-12'8'93'0,"12"-8"-72"0,-12 11 16 0,12-9 2 16,-3-2-19-1,0 0-6-15,0-2-24 0,0-1-8 16,0-10 8-16,3 0 3 0,0-11 4 16</inkml:trace>
  <inkml:trace contextRef="#ctx0" brushRef="#br0" timeOffset="8400.74">10410 11395 328 0,'-15'16'123'0,"15"-16"-95"0,-9 3-4 16,9-3-9-16,0 0-20 15,0 0-4-15,3-6-113 16,0 1-50-16,3-16 87 16,0 5 42-16</inkml:trace>
  <inkml:trace contextRef="#ctx0" brushRef="#br0" timeOffset="8542.871">10627 11048 192 0,'-8'8'71'0,"8"-8"-55"0,0 3 0 16,0-3-5-16,0 0-25 15,0 0-8-15,5-3 11 0,1 1 5 16</inkml:trace>
  <inkml:trace contextRef="#ctx0" brushRef="#br0" timeOffset="8828.109">10994 10832 208 0,'6'0'79'0,"-6"0"-61"0,5 2 15 15,-5-2 3-15,6 0-16 16,-3 0-6-16,3-2-19 15,0-1-10-15,6-5 8 16,-3 3 3-16,9-6 3 0</inkml:trace>
  <inkml:trace contextRef="#ctx0" brushRef="#br0" timeOffset="10374.426">10392 10480 328 0,'-9'5'123'0,"6"-8"-95"0,0-7 25 15,3 10 6-15,0 0-17 16,0 0-3-16,-3 2-17 15,1 1-4-15,2 2-10 0,0 1-3 0,2 7-1 16,-2-3 0-16,6 9 0 16,-3-6 0-16,6 6 2 15,-3-3-5-15,6 5-3 16,-3-3 1-16,6 1 2 16,3 2-5-16,-6-13-1 15,-3 0 8-15,3-8 7 16,-3 0 2-16,2-5 1 15,4-9-3-15,-9-2 1 16,0 3-4-16,0 0 1 16,0 2-3-16,-3 1 0 15,0-1-3-15,0 3 1 16,0 0-2 0,3 6 2-16,0-1-2 31,3 3-1-31,0 0-2 0,6 5 1 0,-3 1 1 0,2-1 0 15,-2 0 0-15,3 0 0 16,-3-2 0-16,3-3 0 16,-3 0 0-16,0 0 0 15,0 0 2-15,-3-8 3 16,0 3 4-16,-3-6 5 16,0 1-4-16,-4-6 0 0,1 3-4 15,-3-6 1-15,0 3-4 16,-3-8 0-16,1 6-1 15,-4-6-2-15,3 6 1 16,-3-4 1-16,3 7-12 16,0 1-6-16,0 1-55 0,3 8-24 15,3 2 49-15,0 1 25 16</inkml:trace>
  <inkml:trace contextRef="#ctx0" brushRef="#br0" timeOffset="10914.979">10973 10347 460 0,'-12'-23'170'0,"12"23"-132"0,-15-14 18 0,9 9-2 16,-3 0-20-16,0-1-2 15,3 1-15-15,0 0-3 0,-3 2-8 16,0 3-2-16,0 8 2 0,-2 11-3 16,5-3-2-16,0-3-3 15,3 13 1-15,0-5-1 16,3 6 0-16,3 5 2 16,3-14 0-16,0-2 0 15,2-3 0-15,1-2-3 16,3-6 0-16,0 0 2 15,3-5 0 1,0 0 1-16,-3-5 2 16,0-8-1-16,-6-3-1 0,0 0 1 15,-3-5-1-15,0 5 0 16,-3-2 0-16,0 2 2 16,0 0 3-16,0 3 0 15,0 2 0-15,0 3-1 16,3 5 0-16,0 1-2 0,0 7-2 15,0 0 1 1,3 9-1-16,-1-1 0 0,4 5 2 16,-3-4-1-16,3 1-1 15,-3-1-6-15,6 2-4 16,-3-3-43-16,3 5-20 16,6-2-105-16,-3-11-48 15,-3-2 118-15,2-6 58 0</inkml:trace>
  <inkml:trace contextRef="#ctx0" brushRef="#br0" timeOffset="11283.002">11232 10244 452 0,'-12'-2'167'0,"12"2"-129"0,-12 7 24 15,9-4 3-15,0-3-23 16,0 0-6-16,-3 3-19 15,3-1-6-15,-3 6-7 16,3 0-3-16,0 6 2 0,0-4-4 16,3 6 0-16,0-3 1 0,3 3 2 15,0-3-3-15,6 3 0 16,-3-3 1-16,3 3 0 16,0-2 0-16,0 1 0 15,-3-1 2-15,0-1 1 16,-3 3-1-1,-3-3 1-15,0-2-2 0,-3-1-1 16,3-2 1 0,-6 3 1-16,3-3-1 15,-3 5-1-15,-6-3-4 16,3-7 0-16,3-3-49 0,-3-3-21 16,3 1 34-16,0-11 21 15</inkml:trace>
  <inkml:trace contextRef="#ctx0" brushRef="#br0" timeOffset="11748.304">11247 10033 360 0,'-12'13'134'0,"12"-13"-104"0,0 10 36 0,0-7 10 0,3 8-19 16,3 4-5-1,0-7-24-15,-4 0-7 16,7 8-13-16,-3-3 1 0,3 11 4 16,3 11-5-16,-3-9 0 15,-3-5-2-15,3 8 1 0,-3-5-4 16,0 3-2-16,3 2 0 16,-3-13-1-16,0-3 0 15,0-8 2-15,0 0 1 16,0-10 1-16,0 0-2 0,2-11-2 15,-2 3-2-15,3-6 1 16,0 3 1-16,3-2 0 16,-3 5 0-16,3-1 0 15,-3 4 2-15,3 4 1 16,3-1-1-16,-3 1-2 16,0 1 3-16,2 8 0 15,-2-3 1-15,0 10 2 16,0-2-5-16,-3 11-3 15,0-3-2-15,0 5 3 16,-3-3 0 0,0 3 1-16,0-5-38 0,3-3-14 15,0-2 26-15,3-6 15 16</inkml:trace>
  <inkml:trace contextRef="#ctx0" brushRef="#br0" timeOffset="13016.08">13613 14668 368 0,'-9'8'140'0,"9"-8"-109"0,-9 0 7 15,9 0-6-15,-3-3-18 16,3 3-3-16,-3-5-7 16,0 0-3-16,3-3 0 15,0 2-4-15,0-4 2 0,0 2-52 16,3-11-22-16,0 1 38 16,0-17 20-16</inkml:trace>
  <inkml:trace contextRef="#ctx0" brushRef="#br0" timeOffset="13166.683">13654 14133 320 0,'-15'14'121'0,"15"-14"-95"0,-11 2-2 0,11 1-6 16,-3-3-30-16,0 0-6 15,3-5 9-15,0 2 4 16</inkml:trace>
  <inkml:trace contextRef="#ctx0" brushRef="#br0" timeOffset="13351.696">13634 13644 284 0,'-12'5'107'0,"12"-5"-83"0,-9 0-1 16,9 0-5-16,0-2-18 15,0 2-2-15,0-8-74 16,0 0-34 0,0-13 56-16,0 2 26 0</inkml:trace>
  <inkml:trace contextRef="#ctx0" brushRef="#br0" timeOffset="13482.347">13684 13215 228 0,'-9'11'88'0,"9"-11"-69"0,-9 3 15 0,9-1 1 16,-3-2-27-16,3 0-8 16,0-2-4-1,0-1 1-15</inkml:trace>
  <inkml:trace contextRef="#ctx0" brushRef="#br0" timeOffset="13635.936">13750 13046 340 0,'-12'19'126'0,"12"-19"-98"0,-3 2-5 0,3-2-11 0,0-2-26 15,0-1-5-15,9-8 7 16,-3 1 6-16</inkml:trace>
  <inkml:trace contextRef="#ctx0" brushRef="#br0" timeOffset="13766.594">13952 12792 276 0,'-3'11'104'0,"3"-11"-81"0,0 0-4 0,0 0-6 16,0 0-111-16,0 0-46 0,3-6 72 16,0 4 36-16</inkml:trace>
  <inkml:trace contextRef="#ctx0" brushRef="#br0" timeOffset="15666.29">13687 12345 372 0,'-15'3'140'0,"15"-3"-109"0,-9 2 16 16,9-2 0-16,-3 0-13 0,0 0 0 15,-3 3-10 1,0-1-5-16,0 4-11 0,4-1-1 0,-1 6 0 16,0-3-3-16,3 13-3 15,0-5 0-15,6 15-1 16,-1-4 0-16,7 10 0 16,-3-8 0-16,6 3 0 15,-3-8-3-15,6-3 2 16,-3-3 1-16,6-7 2 15,-3-3-1 1,-1-11 2-16,-2 0-2 16,3-18 2-16,-3 5 0 15,-3-15 1-15,0 4 2 16,-3-5 1-16,-3 6 3 0,-6-3 1 16,0 5 3-16,-6-2 2 15,0 4-3-15,-9 4 2 16,3 2-4-16,-9 5 1 15,3 1-7-15,-6 7-1 0,4 1 4 16,-4 4 3-16,6 1-13 16,0 5-5-16,3 0 0 15,0 5 2-15,3-2-28 16,7 2-11-16,-1 0-39 16,9 0-15-16,0-2 52 15,8-6 24-15</inkml:trace>
  <inkml:trace contextRef="#ctx0" brushRef="#br0" timeOffset="16004.912">13964 12247 416 0,'-9'8'154'0,"9"-8"-120"0,-6 3 21 16,6-3 3-16,0 5-19 0,0-2-2 15,-3 4-16-15,0-1-5 16,3 4-9-16,0-2-1 0,0 13 4 16,0-5-6-16,6 5 0 15,-3-2-2-15,6 2 1 16,-3-2-2-16,6-1-1 0,-3-5 1 16,6-5-1-16,-3 0 0 15,2-8 2-15,1 0 1 16,0-8 3-16,-3 3-3 15,3-8 0-15,-6 2-3 16,0-7-3 0,0 2-36-16,0-5-16 15,-3 2-45-15,3-5-17 16,-4 6 62-16,-2-6 29 16</inkml:trace>
  <inkml:trace contextRef="#ctx0" brushRef="#br0" timeOffset="16365.154">14199 12226 360 0,'6'5'134'0,"-6"-5"-104"0,12 11 14 0,-9-9-2 16,3 6-13-16,0 0-2 16,6 3-9-16,-3-3-1 15,3 8-10 1,-1-1 5-16,-2 1 1 0,0-2 2 0,0 4 4 15,-3-2-2 1,0 0-1-16,-3-3-2 16,0-5-1-16,0-3-3 15,-3-5-1-15,0 0-3 16,0-8 1-16,0 3-2 0,0-8 0 16,0 2-1-16,0-5 2 15,0 3-3-15,0-3 0 16,0 3-1-16,3-5 1 15,0 4-4-15,0-2 0 0,0 3-6 16,3-3 0-16,0 3-63 16,3-5-28-16,0 4 50 15,3-4 24-15</inkml:trace>
  <inkml:trace contextRef="#ctx0" brushRef="#br0" timeOffset="17054.31">17402 14766 420 0,'-3'24'159'0,"3"-24"-124"0,0 5 4 0,0-5-8 16,0 0-19-16,0 0-4 16,0 0-12-16,0 0-5 15,0-5 5-15,0-1-78 0,0-7-32 16,0 0 60-16,-6-16 31 0</inkml:trace>
  <inkml:trace contextRef="#ctx0" brushRef="#br0" timeOffset="17222.864">17416 14327 436 0,'-11'18'162'0,"11"-18"-126"0,-15 11-4 16,15-9-8-1,-3 1-23-15,0-3-4 16,0-5-65-16,0-1-28 16,0-12 49-16,0 2 23 0,3-16 19 15</inkml:trace>
  <inkml:trace contextRef="#ctx0" brushRef="#br0" timeOffset="17374.461">17452 13930 344 0,'-6'16'129'0,"6"-16"-100"0,-12 7-2 0,12-4-8 16,0-3-34-16,0 0-9 16,0-8-106-16,0 3-46 15,3-14 90-15,0 6 45 16</inkml:trace>
  <inkml:trace contextRef="#ctx0" brushRef="#br0" timeOffset="17509.097">17524 13620 412 0,'0'3'154'15,"0"-3"-120"-15,-6 8 26 0,6-8 4 0,0 5-33 32,0-2-9-32,-3-1-19 0,0 1-5 15,0-6 1-15,0 1-71 0,0-14-30 16,0 3 51-16,3-17 25 16</inkml:trace>
  <inkml:trace contextRef="#ctx0" brushRef="#br0" timeOffset="18484.495">17208 12437 380 0,'-3'-2'143'0,"3"2"-112"0,-6-11 25 0,6 11 5 15,-3-5-14-15,3 0 0 16,-3-3-14-16,0 2-3 0,-3-4-17 16,0 2 5-16,-3 0 3 0,0 3-7 15,-2 2-1-15,2 0-5 16,-3 6 0-16,0 0-7 16,-3 7-1-16,3-2-2 15,0 13 0-15,3-2 2 16,0 15 2-16,0-5-3 15,6 6 0 1,0-6 1-16,6 0 2 16,0-5-1-16,6-3-1 15,-3-2 1-15,6-4-1 0,0-1-16 16,6-6-4-16,-3-1-19 16,6-4-5-16,-4 0-12 15,10-9-3-15,-6 1-47 16,9-8-20-16,-6 2 18 15,-1-4 10-15,-2 1 27 16,0-4 71-16,-3 2 61 16,-3 0 25-16,-3 3 12 15,-3-3-16-15,-3 3-5 16,-3-3-44-16,0 3 12 0,-3-1 5 16,0 1-6-16,-6 3-2 15,3-1-8-15,-3 3-4 16,0 3-12-16,-3 5-4 15,3 0-6-15,-3 8 0 16,3-3-5 0,0 13-2-16,3-2-3 0,3 11 1 15,0-3 1-15,6 2 0 16,-3-5 0-16,6-2 0 16,0-3-3-16,6-8 2 15,-3 0 1-15,6-11 2 0,-4 0-3 16,1-7-2-16,0-1 2 15,-3-5 2-15,0 3 0 16,-3-3-1-16,0 3 1 16,0 0-1-16,-3 2 0 15,0 0 2-15,0 4-1 16,0 4 2-16,-3 0 0 0,0 9 1 16,-1-1-5-1,1 8 1-15,0 0 0 0,0 6 0 16,0-3-3-1,0 5 2-15,0-5-30 16,3 2-12-16,0-2-57 16,0-3-24-16,0-2 63 15,6-11 31-15</inkml:trace>
  <inkml:trace contextRef="#ctx0" brushRef="#br0" timeOffset="18752.768">17666 12234 472 0,'-6'2'178'16,"6"-2"-138"-16,0 6 15 0,0-6-4 0,0 5-18 16,0 0-2-16,3 3-9 15,0 0-4 1,0 5-10-16,0-2 1 0,3 10 4 0,0-5-14 15,0 8-3 1,0-6 1-16,0 11 3 16,0-5-8-16,0 8-2 15,0-6-55-15,3 4-21 16,-3-7 43-16,0-4 24 0</inkml:trace>
  <inkml:trace contextRef="#ctx0" brushRef="#br0" timeOffset="19001.102">17669 12385 520 0,'-14'2'192'16,"14"-2"-149"-16,-3-5 12 0,3 5-6 0,0 0-25 0,0 0-3 15,3 0-13-15,-3 0-5 16,5-3-2-16,1 3-4 0,3-2 2 15,0-1-4-15,6 0-1 16,-3 1-46 0,6-4-20-16,-3 4-80 15,9-4-33-15,-7 4 97 0,7-1 48 16</inkml:trace>
  <inkml:trace contextRef="#ctx0" brushRef="#br0" timeOffset="19433.945">18018 12371 376 0,'-3'-5'140'0,"3"5"-109"0,-9-3 33 16,9 3 9-16,0 3-13 16,0-3-2-16,-3 3-20 15,0-1-9-15,-3 4-16 16,0-4-4-16,-3 9 1 0,3-3-4 0,-3 5 2 31,3-2-5-31,0 4 0 0,0-1-1 16,6-1-2-16,0-2 1 15,3-1-1-15,0 1 2 16,6-3 3-16,-3 0-7 16,3-3-3-16,0 0 7 15,3 0 3-15,-3-2-7 0,6 5-3 16,-6-3 3-16,-1 6 2 15,-2-3 1-15,-3 8-1 16,0-3-2-16,-3 8-1 16,0-5 15-16,-3 3 6 0,0-4-6 15,-3 4-4-15,1-6-8 16,-4 0 0-16,3-2-27 16,-6-3-9-16,3 0-79 15,0-8-35-15,0 0 78 16,-3-11 39-1</inkml:trace>
  <inkml:trace contextRef="#ctx0" brushRef="#br0" timeOffset="20808.269">16556 12488 420 0,'-6'5'159'0,"6"-5"-124"0,-6 3 13 0,6-3-4 15,-3 0-17-15,3 0-3 16,-3-3-17-16,0 0-4 16,0 1-2-16,0-1-6 0,-2-2 1 15,2 0-53-15,-3-3-24 16,0 0 38-16,-9-8 22 15</inkml:trace>
  <inkml:trace contextRef="#ctx0" brushRef="#br0" timeOffset="21020.705">16065 12165 436 0,'-18'13'165'0,"18"-13"-129"0,-9 8 6 16,9-5-8 0,-3-1-20-16,0 1-5 15,0-3-13-15,0 0-3 16,1-3 4-16,2 1-52 0,0-9-20 16,0 3 38-16,0-8 18 0</inkml:trace>
  <inkml:trace contextRef="#ctx0" brushRef="#br0" timeOffset="21146.389">15970 11996 248 0,'-6'0'93'0,"6"0"-72"0,-3-8-6 0,3 8-6 16</inkml:trace>
  <inkml:trace contextRef="#ctx0" brushRef="#br0" timeOffset="21333.886">15887 11549 304 0,'-9'5'115'0,"9"-5"-89"0,-3-8-28 15,3 8-16 1,0-8 3-16,0 3 7 0</inkml:trace>
  <inkml:trace contextRef="#ctx0" brushRef="#br0" timeOffset="21514.401">15875 11258 364 0,'-3'7'137'0,"3"-7"-106"0,-6 6 32 16,6-6 10 0,0 2-28-16,0 1-10 15,0 0-21-15,0-3-10 0,0 0-2 16,0 0-16-16,0-6-5 0,0 1 10 16,3-8 4-16</inkml:trace>
  <inkml:trace contextRef="#ctx0" brushRef="#br0" timeOffset="22548.637">15631 10644 348 0,'-3'0'132'0,"3"0"-103"0,-6-11 27 0,6 11 5 16,0-3-7-16,0 1 1 16,-3-3-14-16,0 2-5 15,-6 0-20-15,3 1 3 0,-6-1 2 16,0 3-3-16,-3 5 0 16,0-2-10-16,-3 7-3 15,4-2-3-15,-4 11-2 0,3-3 1 16,3 16 1-16,0-9-3 15,6 12-2-15,0-6 2 16,6 3 0-16,0-6 1 16,6-2 2-1,0-3-1-15,6-2 2 16,0-1-2-16,6-7-1 16,-3-1-26-16,5-4-10 15,-2-1-59-15,9-8-24 0,-3 1 62 16,6-9 29-16</inkml:trace>
  <inkml:trace contextRef="#ctx0" brushRef="#br0" timeOffset="23030.347">15866 10686 460 0,'-12'-3'170'0,"12"3"-132"0,-15-8 18 0,15 8-2 15,-6 0-18-15,3 0-3 16,-3 0-15-16,0 0-6 16,-3 6-7-16,3-1-4 15,0 6 2-15,0-1-2 16,0 9-1-16,0-3 1 16,3 7-1-16,1-4 0 0,4 2 0 15,-2-2-3-15,6-4 2 16,0-1-1-16,6-6-2 15,-3-3 0-15,6-10 0 16,0-1-2-16,3-10 1 16,-3 3 1-16,3-8 2 0,-4 5 1 15,1-2 3-15,-3 2-3 16,0 3 0-16,-3-1 7 16,0 4 4-16,-3 2-1 15,0 5 0-15,-3 1-5 16,3 9-1-16,-3-1-1 15,3 12 1-15,-3-4-2 16,3 12-1 0,-3-5 1-16,0 6 1 15,0-4-3-15,3 1-2 16,-3-5-34-16,3-1-12 0,-1-2-84 16,4-3-36-16,-3-5 88 15,0-10 41-15</inkml:trace>
  <inkml:trace contextRef="#ctx0" brushRef="#br0" timeOffset="23300.624">16175 10387 436 0,'-12'11'165'0,"12"-11"-129"0,-6 16 24 0,6-14 2 0,0 9-20 15,0-3-3-15,0 8-17 16,0-3-4-16,0 11-10 16,0-6-1-16,3 11 0 15,0-5-3-15,0 10-3 16,0-4 0-16,3 7-1 16,-3-6-27-16,3 1-9 15,0-5-64-15,0-4-25 16,0-4 65-16,3-9 31 0</inkml:trace>
  <inkml:trace contextRef="#ctx0" brushRef="#br0" timeOffset="23550.954">16104 10551 480 0,'-9'3'181'0,"9"-3"-141"0,6 2 9 16,-6-2-7-16,6 3-23 0,0-3-3 16,3 0-10-1,-3 0-2-15,6 0-2 16,-3 0-4-16,5 0-1 0,-2 0-38 16,6 0-15-16,-3 0-128 15,9-5-57-15,-6 2 124 16</inkml:trace>
  <inkml:trace contextRef="#ctx0" brushRef="#br0" timeOffset="23996.762">16479 10522 456 0,'-15'8'170'0,"15"-8"-132"0,-15 8 18 16,15-5-2-16,-6-1-22 15,3 1-4-15,-6 5-12 16,3-3-3 0,0 6-7-16,0-1-2 0,3 3 0 15,0-2-2-15,6 2 1 0,-3-2 0 16,6 2 1-16,0-2-2 16,6-3-2-16,0 0 1 15,0-3-1-15,0 0 0 16,3 0 0-16,-3-2 0 15,3 0 2-15,-3-1-1 16,-1 1-1-16,1 0 1 0,-3 2-1 16,0 0 6-16,-3 3 6 15,-3-3-8-15,-3 9-5 16,0-4 14-16,-6 6 5 16,3-3-6-16,-6 6-2 15,0-3-6-15,-6 2-1 16,4-2-1-16,-4 0-2 0,3-3-4 15,-3 0-2 1,3-2-35-16,-3-3-15 16,3-3-106-16,-6-10-44 15,6 2 106-15,1-7 52 16</inkml:trace>
  <inkml:trace contextRef="#ctx0" brushRef="#br0" timeOffset="25416.963">12946 8487 408 0,'0'-5'154'0,"0"5"-120"0,-6-5 32 0,6 5 8 15,-3 0-27-15,3 0-6 16,-3 3-19-16,0-3-4 16,0 5-10-16,0 0-1 0,-3 11 0 15,3-3-6-15,0 16 0 16,0-5-1-16,3 8 2 16,0-6-3-16,3 6 0 15,0-5 1-15,3 2 0 16,0-6-3-16,3-1 2 15,0-4 1-15,0-7 2 16,0-3-1-16,3-8-1 16,-3 0 3-16,0-6 0 15,0 1-1-15,-1-8-2 0,1 2 1 16,-3-5-1-16,0 3 0 16,0-3 0-16,-3 3 2 15,0 0 3-15,0 2-2 16,0 3 0-16,-3 3-3 15,3 5-3-15,0 0 2 16,6 8 2-16,-3-3-2 16,6 6 0-16,-3-3 1 15,9 2 2 1,-3-2-1-16,2-2-1 16,-2-1 1-16,3-3-1 0,-3 1 0 15,0-6 0-15,-3 1 4 0,0-9 2 16,-3 3-5-1,-3-8-2-15,0 3 11 16,-6-11 5-16,0 6-23 0,-3-9-8 16,0 6 22-16,-3 0 12 15,0 3-24-15,0-1-8 16,0 3-19-16,0 0-5 16,3 3-77-16,3 0-32 15,0 2 76-15,3-2 36 16</inkml:trace>
  <inkml:trace contextRef="#ctx0" brushRef="#br0" timeOffset="25946.546">13577 8477 456 0,'-12'-5'170'0,"12"5"-132"0,-18-6 18 16,18 6 0-16,-6-2-17 16,0 2-2-16,-3-6-17 15,0 4-7-15,-2 2-8 16,2 0-2-16,0 5 1 0,0 0-5 16,0 11 1-16,3-3 0 15,0 11 0-15,3-3 0 0,3 3 0 16,0-3-3-1,3-2 2-15,0-3-1 0,6 0-2 16,0-6 3-16,3-7 0 16,-3-1-2-1,3-9 2-15,-4 1 1 16,1-12 0-16,0 5 0 16,-3-9 0-16,0 4 2 15,-3-1 1-15,0 3 1 16,0 1 2-16,0 1 1 0,-3 4 1 15,0 2-2-15,0 5-1 16,0 1-3-16,3 7-2 16,0 0 1-16,3 8-1 15,-3-2-3-15,3 10 2 0,0-2 1 16,3 4 2-16,-3-4-3 16,3 2 0-16,-3-2-45 15,3-4-20-15,0-1-131 16,2-4-62-1,-2 1 134-15</inkml:trace>
  <inkml:trace contextRef="#ctx0" brushRef="#br0" timeOffset="26381.424">13913 8477 476 0,'-6'-11'178'0,"6"11"-138"0,-9 8 24 16,9-8 2-16,-3-5-26 0,0 0-5 15,-2 2-23-15,-1 3-8 16,0-3-3-16,0 1-4 0,0 4 2 16,0 1 1-16,3 8 2 15,0-3-3-15,3 5 0 16,0-3 1-16,6 4 2 15,0-1-1-15,3 0-1 16,-3-2 1-16,3-1-1 16,-4 1-3-1,1-1 2-15,0 1 10 16,-3 0 5-16,0-1-17 0,-3 3-7 16,0 1 2-16,-3-1 3 15,0 0 17-15,-3 0 7 16,0-2-9-16,-5-1-6 15,2-2-16-15,-3 3-5 16,0-3 9-16,-3-3 4 0,3 0-55 16,-3-5-22-16,3 0-109 15,0-8-48-15,3 3 125 16,0-13 60-16</inkml:trace>
  <inkml:trace contextRef="#ctx0" brushRef="#br0" timeOffset="26881.694">13887 8263 428 0,'3'13'162'0,"-3"-13"-126"0,5 2 25 16,-5-2 2-16,6 6-20 15,-3-4-4-15,3 4-19 16,0-4-7-16,3 9-8 15,-3-1 1-15,3 12 0 0,0-4 2 0,0 9 2 16,-3-6-3-16,0 11-2 16,0-6 0-16,0 11-1 15,0-8-5-15,0 0 1 0,-3-5 0 16,0-3 2-16,0-2-1 16,0-1-1-16,0-5-2 15,3-10 1 1,-4 0 1-16,4-11 0 0,0 3 0 15,3-14 0 1,-3 6 0-16,6-6 0 16,-3 3 0-16,9-2 0 15,-6 5 0-15,6-3 2 16,-3 3-1-16,5 2-1 16,-2 3 1-16,0 5-1 0,-3 1-3 15,3 4 2-15,-3 1 10 16,-3 13 3-16,0-3-3 15,-3 11-1-15,-4-6-4 16,1 9-3-16,0-3-5 16,-3 2 0-16,0-7-33 15,0-3-13-15,-3-3 25 0,0-11 15 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09:13.935"/>
    </inkml:context>
    <inkml:brush xml:id="br0">
      <inkml:brushProperty name="width" value="0.05292" units="cm"/>
      <inkml:brushProperty name="height" value="0.05292" units="cm"/>
    </inkml:brush>
    <inkml:context xml:id="ctx1">
      <inkml:inkSource xml:id="inkSrc38">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1" timeString="2019-04-17T17:23:29.062"/>
    </inkml:context>
  </inkml:definitions>
  <inkml:trace contextRef="#ctx0" brushRef="#br0">16619 6127 364 0,'3'-7'137'0,"0"7"-106"0,3-16 19 0,-3 10 4 16,0-2-6-16,0 0 4 16,-3-2-12-16,0-3-2 15,0-1-21-15,-3 4 1 0,0-1 2 16,-6 3-5-16,-3 3 0 16,-6 8-9-16,-3 5-4 0,-9 8-1 15,1 5 1-15,-4 2-3 16,3 1 0-16,0 3 1 15,7-1 0-15,2-2 0 16,6 0 0 0,6 0-3-16,6-3 2 15,9 0 1-15,6 0 0 16,6 0-3-16,5 0 2 0,1 3 1 16,6-3 0-16,-3 1 0 15,-6-7 0-15,-4-1 0 16,4 4 0-1,-3-2 0-15,-3 0 2 0,0 3 1 16,-3 2 1-16,-3-3 0 0,-3-5 2 16,-3-2 3-16,-3 2 5 15,0-2-4-15,-9-1 2 16,-9 1-3-16,3-3 2 16,3-3-6-16,-6 1-1 15,-11-4-2-15,-1-2 1 16,0 0-2-1,6 0-1-15,-3 0 1 16,7-2 1-16,-1-1-10 16,6 0-2-16,3 1-41 15,6-4-17-15,6-2-86 0,9-5-38 16,3-8 100-16,6-6 48 16</inkml:trace>
  <inkml:trace contextRef="#ctx0" brushRef="#br0" timeOffset="368.015">17155 6347 520 0,'-15'0'195'0,"18"0"-152"0,-6-3 15 16,3 3-6-16,3 0-28 15,6-2-8-15,2-6 1 16,7 3 2-16,9-3-9 16,9 0-1-16,2 2-2 0,1 1-3 15,3 0-1-15,-3 0-1 0,-4 2-2 16,1-2 1-16,-3-1 1 15,-4 1-1-15,1 0-1 16,-6 2-4-16,-3 0 0 16,-3 1-47-16,-3-1-18 15,-3 0-86-15,-1-2-36 16,-2 0 100-16,-3 0 47 16</inkml:trace>
  <inkml:trace contextRef="#ctx0" brushRef="#br0" timeOffset="718.079">17559 6170 484 0,'-18'8'181'0,"21"-6"-141"0,-6-4 20 16,3 2 0-16,6 0-21 16,0 0-5-16,6-3-19 15,3 0-10-15,3 1-3 16,3 2-5-16,0 0 0 0,2 2-1 15,-5 1 0-15,-3 0 18 16,3-1 8-16,3 4-9 16,-3-1-4-16,-6 3-4 15,-3 0-1-15,-6 2 0 0,-6 1 2 32,-6 2-1-32,-6 3 0 15,-3 5-3-15,-3 0 1 0,0 3-2 16,0 0 2-16,1-3-4 15,2-5 0-15,3-3-21 16,0-2-8-16,3-6-49 16,0-2-19-16,6-6 49 15,6-5 25-15</inkml:trace>
  <inkml:trace contextRef="#ctx0" brushRef="#br0" timeOffset="1690.525">18473 6051 380 0,'-21'-8'143'0,"18"3"-112"0,-6-1 34 15,9 6 8-15,-3 0-8 0,-3 3-1 16,3 0-25-16,-3 4-9 16,3 1-18-16,3 0-3 0,0 13-2 15,0 11-3-15,0 3-1 16,0 2-1-16,3 2-2 16,-3 4-4-16,3-4 0 0,-3 1 2 15,3-8 1-15,0-6-2 16,0-10 2-16,0-3 14 15,-3-5 6-15,0-8-3 16,3-5-1-16,-3 0-7 16,0-16 0-16,0-14-3 15,0-5 0-15,-3-2-3 16,3-3 1-16,-3-2 0 16,3-1 1-16,-3 0 0 0,3 9 0 15,0 4-2-15,3 11-2 16,-3 6 1-1,3 10-1-15,3 8 0 16,3 11 0-16,0 4-3 16,6 9 2-16,3 0 1 15,6 2 2-15,2 1-1 16,4-3-1-16,0-3 1 0,0 0-1 16,-6-2 0-16,-1-4 0 15,-5-4 0-15,0-3 0 16,-3-5 0-16,-3-3 0 15,0-6 0-15,-6-2 0 16,0 3-3-16,0-11 2 0,-3-10 1 16,0-6 2-16,-3-5-1 15,0-3-1-15,-3 1 1 16,0 4-1-16,0 3 0 16,0 6 0-16,0 5-3 15,0 5 2 1,3 0-34-16,3 8-17 15,6 8-48-15,0 5-22 16,8 9 65-16,-2-4 29 16</inkml:trace>
  <inkml:trace contextRef="#ctx0" brushRef="#br0" timeOffset="2185.721">19080 6289 452 0,'-3'8'170'0,"3"-6"-132"0,0 4 27 0,0-6 1 16,0 0-16-16,0 0-3 15,0 0-9-15,0 0-3 16,0-3-20-16,0-5-2 0,0 3-2 16,0 0-2-16,-3-9 0 15,0 4-5 1,-3-9-3-16,-3-10 0 15,0-3-1-15,-2-7 0 16,5 4 0-16,0 6 0 0,3-13 0 16,0-14 0-16,3 9 0 15,6 4 0-15,3 6 0 16,-1 8 0-16,7 5 0 16,0 6 0-16,6 5 0 0,3 5 0 15,3 8 0-15,-4 0 0 16,1 8 0-16,-3 2 0 15,-6 1 0-15,-3-1 0 16,-3 9 0-16,0-3 0 16,-9 8 0-16,0-3 0 15,-9 11 0-15,0-9 0 16,-6 4 0-16,3-6 0 0,-6 0 0 31,3-2 0-31,1-6 0 0,-4 3-33 0,3-6-13 16,3-2-32-1,9-5-11-15,0 0 47 16,6-9 22-16</inkml:trace>
  <inkml:trace contextRef="#ctx0" brushRef="#br0" timeOffset="2783.197">19872 5950 504 0,'-6'-13'189'0,"6"10"-147"0,-3 1 22 16,3 2-2-16,0 0-32 16,3 2-6-16,3 6-17 15,3 8-5-15,3 5-2 16,3 3-5-16,5 3 1 0,4-1 0 0,-3-5 2 15,-3-2 1-15,6 2 1 16,6 5 13-16,-4-4 6 16,-2-1-5-16,-3-5-3 15,-3-6 0-15,-3-2 0 16,0-5 1-16,-1-6 0 16,-2-2-6-16,0-8-2 15,0-6-2-15,-3-5-2 16,-3-10 1-1,0-6-1-15,0-5 0 16,-3 11 0-16,0 7 0 0,0-4 0 16,0-12 0-16,0 6 0 15,-3 8 0-15,3 8 0 16,0 2-3-16,0 6 2 16,0 3-26-16,3 7-11 15,6 3-45-15,-1 5-17 0,4 6 52 16,3 5 25-16</inkml:trace>
  <inkml:trace contextRef="#ctx0" brushRef="#br0" timeOffset="3315.841">20527 6297 488 0,'-6'5'181'0,"9"-5"-141"0,-3 3 27 0,0-3 3 16,0 0-40 0,0-3-10-16,0-2 10 15,0-3 7-15,0 0-19 16,0-5-3-16,0-1-1 0,-3-1-8 16,-3-4-1-16,0-5-3 0,0-5-2 15,-3-11 1-15,0-7-1 16,3-3 0-16,3-1 0 15,0 6 0-15,3 6 0 16,3-4 0-16,6 12 0 16,3-1 0-16,0 13 0 0,0 3 0 15,6 1 0-15,-4 1 0 16,10 6 0-16,3 3 0 16,-6 5 0-16,-3 0 0 15,3 8 0-15,2 3-3 16,-5 4 2-1,-3 1 1-15,-6 3 2 16,-6 2-1-16,-3 3-1 16,-3 0 1-16,-3-1-1 15,-6 4-3-15,0-3 2 0,-3-3 1 16,-2-3 2-16,-1-2-1 16,0-5-1-16,-3-1 1 15,3-2-1-15,0-2-11 16,3-1-5-16,1-2-96 15,2-6-40-15,0-2 77 0,3-3 38 16</inkml:trace>
  <inkml:trace contextRef="#ctx0" brushRef="#br0" timeOffset="15265.211">21024 5339 384 0,'-3'-5'143'0,"0"2"-112"0,3-2 27 15,0 5 4-15,3 0-10 16,0 0 1-16,0-3-16 16,-3 3-8-16,6 0-16 15,-3 3-2-15,3 2 2 0,-3 0-3 16,0 6 2-16,-1 2-7 0,1 6-3 15,0 5 1-15,-3 5 0 16,0 0-1-16,0-3-2 16,0 1-4-16,0-1 0 15,3-5-47-15,-3-2-20 16,0-6-77 0,6-5-30-16,3-5 93 15,0-6 45-15</inkml:trace>
  <inkml:trace contextRef="#ctx0" brushRef="#br0" timeOffset="16063.657">21217 5445 316 0,'-6'-8'121'0,"3"8"-95"16,0-3 40-16,0 1 10 0,0 2-16 16,0 0-5-16,-3 0-18 15,0 2-8-15,-2-2-17 16,-4 3-1-16,-6-3 0 0,0 3-4 15,0-1-2 1,0-2 2-16,0 0 0 16,3 0-1-16,1-2-1 15,2 2-3-15,0 0 1 0,3 0-2 16,0 0 2-16,3 0-2 16,0 2 2-1,0 1 0-15,3 0 1 0,3-1-2 16,3 3 1-16,3 1 0 15,3-1 3-15,0 0-3 16,3 1 0-16,3-1-1 0,-1 0-2 16,-2 3 1-16,3 0 1 15,-3 0-1-15,0 0-1 16,0-3-4-16,0 1 0 16,-3-4-11-16,0-2-6 15,6 0-8-15,-6-2-3 16,0-4 5-16,-4-2 1 15,1-2 10-15,0-4 5 16,0-1 7 0,-3-1 4-16,0 0 10 15,0 0 3-15,0 0 7 16,-3 3 4-16,-3 5-1 0,0 0-2 16,-3 3-5-16,0 2-2 15,-3 6-6-15,1 5 0 16,-4 2-7-16,-6 3-1 15,3 6 0-15,0 0 0 0,0-1 0 16,0 1 0-16,3-1-9 16,0-5-2-16,3 1-14 15,-2-4-4-15,2-5-9 16,0-5-2-16,0-2 6 16,3-6 6-16,0-3 11 15,0-5 6-15,3-2 15 16,0-1 8-1,3 1 11-15,0-1 6 16,0 3 4-16,0 6 3 16,0-1-5-16,0 6 1 0,0 2-9 15,0 3-4-15,3 6-7 16,3 2 0-16,0 2-7 16,6 6-1-16,0 0-2 15,3 0-2-15,-1 0-19 16,4-1-8-16,0-1-118 0,3-6-54 15,3-3 102-15,3-5 49 16</inkml:trace>
  <inkml:trace contextRef="#ctx0" brushRef="#br0" timeOffset="32463.84">16149 7895 388 0,'-6'-8'145'0,"6"8"-112"0,-3-13 27 0,3 13 8 15,0-3-18-15,0 0-2 16,0 1-14-16,0-1-4 16,3 0-17-16,0 3-3 0,0 3-3 15,-1 0-1-15,4 7 1 16,0 1-2-16,6 10 0 15,-3-2-3-15,3 12 1 16,0-4-2-16,3 15-1 16,-3-8 1-16,6 9 1 0,-3-9-1 31,-1 1-1-31,-2-4 1 0,3-4-1 16,-3-6 0-16,0-5 0 15,-3-3-5-15,3-5 1 0,-3 0 22 16,0-13 9-16,0 2-10 31,0-18-7-31,-3 2-4 0,0-15 0 0,-1 5-3 16,1-8-2-16,0 8 0 15,-3-6-1-15,0 6 0 16,0-3 0-16,0 6 0 16,0-6 0-16,3 6 0 15,-3-1 0-15,0 6-3 16,0 3 2-16,-3 2-10 0,3 3-3 15,-3 2-33-15,3 6-14 16,0 2-54 0,0 6-24-16,0-1 70 0,3 6 37 15</inkml:trace>
  <inkml:trace contextRef="#ctx0" brushRef="#br0" timeOffset="33038.815">16714 8318 436 0,'-6'13'162'0,"6"-13"-126"0,-3 8 18 15,3-8 2-15,0 8-14 16,0-2 0-16,0-6-13 15,0 0-3-15,0 0-15 16,0 0 0-16,0-6 0 0,0 1 2 16,0-14 3-16,0 4-5 15,0-17 1 1,0 5-5-16,0-12-2 16,0 2 0-16,0-8 1 15,0 8-3-15,0-14-2 0,0 12 0 16,6-12-1-16,-3 9 0 15,6-3 0-15,-3 8 0 16,6 3 2-16,0 5-3 16,6 5-2-16,-4 0 2 15,10 8 2-15,-3 3-2 0,6 10 0 16,-3 3 1-16,2 8 0 16,-5 0 0-16,0 8 2 15,-3 0-1-15,-3 5-1 16,-3-3 1-16,-9 6-1 15,0-5 0-15,-12 5 2 16,3-3 1-16,-12 3 1 16,3-6-2-1,-12 3 1-15,4-2-2 16,-4-3 2-16,3-3-2 16,0 0-1-16,3-2-32 0,3-3-14 15,4 0-107-15,8-3-45 16,0 0 102-16,6-5 49 15</inkml:trace>
  <inkml:trace contextRef="#ctx0" brushRef="#br0" timeOffset="35004.445">17503 8099 420 0,'-18'0'159'0,"18"0"-124"0,-9-3 26 0,9 3 4 16,0 0-18-16,0 0-3 16,3 0-19-16,-3 0-5 15,9 0-12-15,-3 0-1 0,9 0 3 16,0 0-2-16,8-3 1 16,-2 3-8-16,15 0 0 0,-6 0-1 15,11 0 2 1,-8 0 3-16,6 0 2 0,-6 0-3 15,2 0-3-15,-5 0-7 16,-3 0-1-16,-3 0-2 31,-1-2 3-31,-5 2-42 0,0-3-18 16,-3 0-57-16,0 3-23 16,-3 0 78-16,3-2 38 15</inkml:trace>
  <inkml:trace contextRef="#ctx0" brushRef="#br0" timeOffset="35361.958">17860 8017 480 0,'-21'-6'181'0,"21"6"-141"0,-6-8 14 0,6 8-6 16,3-2-24-16,0 2-3 15,3-3-11-15,0 0-2 16,6 3-4-1,-3 0-1-15,9 0 1 0,-3 0 0 16,2 3 0-16,-2 0 0 16,3-1 0-16,-3 1 0 0,3 5 2 15,-3-3-1 1,3 6 0-16,-6-1-1 16,-4 6 0-16,-2-3-5 15,-6 9-1-15,0-4 12 0,-6 9 5 16,3-6-7-16,-5 5-2 15,-1-5-4-15,-6-2-2 16,6-3-13-16,-3-3-4 16,0 0-37-16,3-8-16 0,3 1-141 15,9-14-65 1,-3 0 143-16</inkml:trace>
  <inkml:trace contextRef="#ctx0" brushRef="#br0" timeOffset="36697.963">18479 7815 380 0,'-6'-13'143'0,"6"13"-112"0,-3-13 27 0,3 13 6 15,0-3-11-15,0 1-1 16,0 2-16-16,0 0-5 0,3 5-18 16,0-2-6-16,3 12-2 0,0-1-1 15,6 12 0-15,-3-5-2 16,6 14 1-16,-3-9-4 16,5 14-2-1,-2-8 4-15,6 7 1 0,-6-7 0 16,6-3 1-16,-6-5 2 15,3-8 4 1,-4-3-4-16,1-13-1 0,0 0 11 16,0-18 7-16,-3 2-9 15,0-13-2-15,0 5-5 16,-3-11-1-16,0 9-3 16,-3-14-2-16,0 8 1 0,-3-7-1 15,0 4-5-15,-1 1-1 16,4 5-39-16,0 2-15 15,-3 6-60-15,6 5-24 16,-3 3 76-16,6 8 36 16</inkml:trace>
  <inkml:trace contextRef="#ctx0" brushRef="#br0" timeOffset="37045.034">18997 8024 412 0,'3'6'154'0,"-3"-6"-120"0,9 0 21 0,-9 0 3 16,6-3-14-16,-3 0-2 15,3-4-17-15,0 1-7 0,3-4-11 16,-4-1-1-16,1-2 1 0,-3 2 1 16,-3-2 0-16,0 2 0 15,-6 1 0-15,0 2 0 16,-5 5 0-16,2 1-2 15,-6 10-1-15,3-1-3 16,0 12-2-16,0-3 1 16,3 8 1-16,0-3-3 15,6 5 0 1,0-2 1-16,9 0 0 16,-3-6-3-16,12-2 2 0,-3-2-30 15,12-6-12-15,-6-3-44 16,8-8-20-16,-5 1 52 15,3-6 25-15</inkml:trace>
  <inkml:trace contextRef="#ctx0" brushRef="#br0" timeOffset="37362.186">19229 7919 400 0,'6'13'151'0,"-6"-13"-118"0,9 21 11 0,-6-16-4 15,3 6-10-15,-3-1 2 16,3 6-12-16,0-2-2 16,0 7-10-1,0-5 8-15,-3 5 4 0,-3-5 7 0,0 0 4 16,0-3-9-16,0-3-2 16,0-2-1-16,0-8 2 15,0 0-7-15,0-10-3 16,0-1-6-16,3-5-2 15,0 3-1-15,-1-11 1 16,1 6-4-16,3-6-2 0,0 3-27 16,3-3-12-16,-3 3-54 15,3-3-21-15,0 5 61 16,3-2 31-16</inkml:trace>
  <inkml:trace contextRef="#ctx0" brushRef="#br0" timeOffset="37779.674">19485 7625 444 0,'-15'-19'165'0,"15"19"-129"0,-9-8 32 0,9 8 5 16,-3 0-18-1,3 0-5-15,-3 0-22 16,0 0-7-16,0 11-13 0,3-3-3 0,0 18 1 15,0-2-3-15,0 16-2 16,0-6 0-16,6 6 1 16,0-6-1-16,6 6-1 15,-3-8 1-15,9 5-1 16,-3-5 0-16,9-1 0 0,-7-4 0 16,7-6 0-16,0-2 0 15,0-12 0-15,-3 1 0 16,-1-10 0-16,-2-1 0 15,-3-5 2-15,-3 0-1 16,-6-5 2 0,0 2-2-16,-9-4 2 15,0 1-2-15,-6-2-1 16,3 3-2-16,-6 0 1 16,0 2-19-16,-2 3-7 0,2 1-57 15,-3 1-25-15,3 1 54 16,0 0 29-16</inkml:trace>
  <inkml:trace contextRef="#ctx0" brushRef="#br0" timeOffset="39162.042">20580 7688 424 0,'-3'-15'159'0,"3"15"-124"0,0-14 24 0,0 14 1 16,0-2-14-16,0-1 0 16,0 0-13-16,0 1-5 15,3 2-16-15,-3 0-3 0,3 10-2 16,0-2-3-16,0 19-1 16,0-6-3-16,0 16-1 15,0-11-1-15,-3 11 0 16,0-7 2-16,3 4 0 15,-3-8 0-15,0 3 0 16,0-5 0-16,0-3 0 16,0-2-3-16,0-6 2 15,0-2 12-15,0-11 5 16,0 0-4-16,0-8-2 16,0 0-3-16,0-13 0 0,0 5-4 15,-3-19 0 1,0 6 1-16,-3-21 0 15,3 10-2-15,-3-5-2 16,3 8 1-16,0-2-1 0,0 10 0 16,3 2 2-16,0 6-1 15,3 8 2-15,0 0-2 16,6 13-1-16,0 0 1 16,9 15-1-16,-3-1 0 15,6 17 0-15,-6-4 2 16,8 15 1-16,-5-10-4 15,6 5 1-15,-3-8 0 0,3 3 0 16,-6-6 0-16,2-2 2 16,-2-5-1-1,0-4 2 1,-3-1 0-16,0-6 1 0,-3-3-2 16,-3-10-2-16,0-1 1 15,0-12-1-15,-3 2 0 0,-4-21 0 16,1 5 0-16,-3-15 0 15,0 10 0 1,-3-11 0-16,3 11 0 0,-2-3 0 16,-1 8 0-16,0 1 0 15,0 4 0-15,0 3 0 16,3 3-33-16,0 5-13 16,0 3-19-16,9 3-7 15,-4 2-148-15,7 8-65 16,-3 0 146-16</inkml:trace>
  <inkml:trace contextRef="#ctx0" brushRef="#br0" timeOffset="39696.612">21196 7966 508 0,'-9'6'189'0,"9"-6"-147"0,-3 0 20 0,3 0-4 16,0-3-20-1,0 0-2-15,0-2-12 16,0 0-5-16,0-6-11 0,0 0 1 0,0-4 2 16,0 1-4-16,0-12 1 15,0 5-5-15,0-14-2 16,0 6 0-16,0-10-1 15,0 4 0 1,-3-12 0-16,0 10 0 0,3-8 0 16,0 8 0-1,3-6 0-15,0 9-3 16,3-3 2-16,-3 5 1 16,6 3 2-16,0 5-1 0,9 6-1 15,-3 4 1-15,6 9-1 16,-3 0 0-16,5 10 0 15,-2 0-3-15,0 11 2 16,-3-3 1-16,-6 9 2 16,-3-7-1-16,-9 9-1 0,0-3 1 15,-12 3-1-15,3-3 0 16,-9 6 0-16,3-6 0 16,-6 6 0-16,4-6 0 15,-4 0 0-15,3-3-29 16,-3-2-13-16,3-3-80 15,0-5-33-15,3-2 78 0,-2-1 39 16</inkml:trace>
  <inkml:trace contextRef="#ctx0" brushRef="#br0" timeOffset="40978.698">19780 7210 376 0,'-12'-14'143'0,"12"14"-112"0,-6-2 32 16,6 2 7-16,0 0-12 16,0 0 1-16,0 0-20 15,0 0-9-15,3 2-17 16,0 1-2-16,0 10 0 0,0 0-4 16,0 11-2-16,0-3-2 15,0 9 0-15,0-7-2 16,0 4-1-16,0-6 1 15,-3 0-1-15,0-2-3 16,0-3 0-16,0-3-3 16,-3-5 1-1,0 0 1-15,-3-8-1 16,0 0 1-16,-6-6 0 16,3 1 3-16,-3-6 2 0,0 4 2 15,0-7 3-15,3 1 1 16,0 0 3-16,3 2-7 15,3-2-2-15,3 2-3 16,3 1 0-16,0 2 2 0,9 0 0 16,0 0 0-16,6 0 0 15,-3 3 8-15,3-3 7 16,-3 3-18-16,2-3-9 16,-2 2 2-16,3 1 5 15,-3 0 4-15,-3-1 3 0,-3 4-3 16,0-3 0-16,-3 5 12 15,-3 5 7-15,-3-5-20 16,-3 8-10-16,0-3 6 16,-3 6 4-1,0-3 2 1,-6 2 0-16,3 1 1 0,-6-3-1 16,3 0 0-16,-6-3 0 15,4 0 0-15,-4-10 2 16,3 2-3-16,-3-13 0 15,3 3 1-15,-3-11 2 0,3 6-3 16,3-6 0-16,0 6-4 16,4 2 1-16,2 2 22 0,0 4 9 15,0-1-8 1,6 9-5-16,0-1-9 16,9 8-2-16,0 1 1 15,8 7 0-15,-2-3-2 0,6 9 1 16,-3-3-2-16,3 5-1 15,-3-3 1-15,3 4-1 16,-7-7-25-16,4 4-10 16,-3-3-81-16,-3 2-37 15,0-2 81-15,0-5 41 16</inkml:trace>
  <inkml:trace contextRef="#ctx0" brushRef="#br0" timeOffset="45495.67">16428 9630 140 0,'6'-5'55'0,"-6"5"-43"0,12-8 16 16,-12 8 5-16,3 0 28 15,0 0 15-15,0 0-6 16,0 0-3-16,-3 0-37 16,0 0 9-16,0 0 2 0,0 0 1 15,0 0-1-15,0 0-5 16,0 0-2-16,0 0-6 15,3-2 0-15,0-1-7 16,-3-8-1-16,0 1-9 0,0-14-4 16,0 3-9-16,0-8-1 15,0 5-1-15,0-8 2 16,0 6 14-16,3-3 9 16,0 5-8-16,0-3-4 15,0 3-6-15,0 1-3 16,0 4 1-16,3 3-1 15,-3 3 0-15,3 5 2 16,0 0-1-16,6 8 2 16,-3 0-2-16,5 13-1 15,-2-2-2-15,3 13 1 16,-3-6 1-16,3 17 2 0,0-6-1 16,0 10 2-1,0-7-4-15,0 3 0 16,-4-6 1-16,1 0 2 15,0-3-1-15,0-5-1 16,-3-5 3-16,0-5 0 16,-3-3 3-16,3-8 3 0,-3 0 0 15,0-16 0-15,0 3-5 16,0-16-3-16,0 2 0 16,-3-7-1-16,0 5 0 15,0-6 0-15,0 9 0 47,-3-3 0-47,0 2-3 0,0 1 2 0,0 2 1 0,0 0 2 0,0 6-1 0,0-1-1 16,0 3-37-1,3 3-17 1,-1 2-57-16,7 6-24 0,-3 2 71 16,6 3 33-16</inkml:trace>
  <inkml:trace contextRef="#ctx0" brushRef="#br0" timeOffset="45992.954">17086 9615 420 0,'-9'26'159'0,"9"-26"-124"0,-9 0 33 0,9 0 4 15,0 0-15-15,0 0-1 0,-3-8-19 16,3 0-5-16,0-13-19 15,0 5-1-15,0-13 1 0,0 0-3 16,0-6 2-16,0 6-5 16,0-8 1-16,0 6-3 15,3-6 0-15,-3 5-3 16,3-5-2-16,0 5 1 16,3-2-1-16,0 4 0 15,3 4 0 1,0 5 0-16,6 5 0 0,-3 3 0 15,6 7 0-15,-4 1 0 16,4 13 0-16,-3-3 0 16,3 9 0-16,0-4 0 15,-3 9 0-15,-3-3 0 16,-6 2 0-16,0-2 0 16,-9 3 0-16,0-4 0 0,-9 7 0 15,3-7 0-15,-9 4 0 16,0-3 0-16,0 2 0 15,3-4 0-15,-3-1 0 16,4 0-3-16,-4-2 0 16,3-3-36-16,0-3-14 15,3 0-61-15,6-2-25 16,0-1 71-16,12 4 35 16</inkml:trace>
  <inkml:trace contextRef="#ctx0" brushRef="#br0" timeOffset="46328.147">17583 9522 540 0,'0'3'200'0,"0"-3"-155"0,12-3 13 16,-9 3-2-16,9-3-25 16,-3 1-3-16,12-6-12 15,-3 2-5-15,14-4-6 0,-5 2-4 0,9 0 2 32,-6 0-2-32,2 0 2 0,-5 3-2 15,0-1-1-15,-3 1-2 16,-1 0-1-16,-5 0-27 15,0-1-12-15,-3 4-43 16,0-4-16-16,-3 1 53 16,-3-3 25-16</inkml:trace>
  <inkml:trace contextRef="#ctx0" brushRef="#br0" timeOffset="46644.448">17893 9321 412 0,'-27'2'154'0,"27"-2"-120"0,-12 0 43 0,12 0 11 0,0 0-23 15,0 0-7-15,0 0-23 16,0 0-8-16,6 3-15 16,0 0-3-16,9 2 1 0,-3-2-2 15,3 5 3-15,-4 0-4 16,7 2 1-16,-3-2-5 16,0 3 0-1,-3-1-1-15,0 4-2 16,0-1 1-16,0 3-1 15,-6-3 0-15,-3 5 0 0,0-4 0 16,-3 1 0-16,0-1 0 16,-6 2 0-16,0-3-3 15,-6 3 2-15,6-6-37 16,-6-4-14-16,3-1-108 16,0-8-46-16,0 1 106 0,0-9 52 15</inkml:trace>
  <inkml:trace contextRef="#ctx0" brushRef="#br0" timeOffset="48078.689">18750 9062 504 0,'-3'-8'189'16,"3"8"-147"-16,-3 0 17 0,3 0-1 0,0 5-27 15,0 0-5-15,0 11-18 16,0 0-8-16,3 8 0 16,0-3 8-16,3 11 4 0,0-6-5 15,0 11-2-15,0-8-3 16,0 14 1-16,-3-9-11 15,0 6-2 1,0-9-63-16,-1-1-29 0,4-7 52 16,0-12 25-16</inkml:trace>
  <inkml:trace contextRef="#ctx0" brushRef="#br0" timeOffset="48378.887">18824 9128 508 0,'-3'-11'189'0,"3"11"-147"0,15-16 13 0,-12 16-6 16,6-2-20-16,0-1-2 15,6 3-14 1,-3 0-5-16,9 5-5 16,-4 1-3-16,7 7 1 0,-3-3-4 15,0 9 2-15,-3-3-1 16,-9 8-2-16,0-6 3 15,-12 11 2-15,0-5 9 0,-9 10 3 16,3-5-15-16,-9 6-8 16,3-9 9-16,-3 1 6 15,3-6-34-15,-5-5-17 16,2-3-68-16,3-10-27 16,3-3 74-16,9-8 35 0</inkml:trace>
  <inkml:trace contextRef="#ctx0" brushRef="#br0" timeOffset="48743.957">19095 9323 376 0,'21'14'140'0,"-21"-14"-109"0,24 10 35 0,-18-7 9 16,6 0-19-16,-1-1-3 15,7-2-17-15,-3 0-7 0,6-5-17 16,-3 2-3-16,0-5-2 0,-3 0-1 15,-3-5-1-15,-1 3-3 16,-5-6 1-16,0 3 0 16,-9-1 1-16,0 4-2 15,-11 4 1-15,2 4 2 0,-9 10 2 16,3-3-10-16,-6 11-3 16,6-3 1-16,0 11 0 15,4-6 3-15,5 14 1 16,3-5 1-16,9 2 0 15,0-3 13-15,11-2 6 16,1-5-18-16,9-6-9 16,-3-3-39-16,9-7-17 0,-6-3-124 15,8-11-52-15,-5 1 124 16,3-11 60-16</inkml:trace>
  <inkml:trace contextRef="#ctx0" brushRef="#br0" timeOffset="48952.518">19503 8969 528 0,'-15'8'198'0,"15"-8"-154"0,-3 21 7 16,3-16-6-16,0 11-23 16,0-3-4-16,3 17 0 15,0-7 0-15,3 12-9 16,0-9-21-16,0 6-7 0,0-6 11 0,0 6 6 15,-3-5-39-15,3-1-19 32,-3-5 30-32,0-2 14 0</inkml:trace>
  <inkml:trace contextRef="#ctx0" brushRef="#br0" timeOffset="49146.007">19440 9244 532 0,'-9'8'198'0,"9"-8"-154"0,3 3 9 0,-3-3-6 16,9 0-31-16,-3 0-6 15,15-3 8-15,-3 0 5 16,15-5-11-16,-7 3-20 0,19-8-8 16,-12 2-85-16,9-5-35 0,-7 3 69 15,7-5 34-15</inkml:trace>
  <inkml:trace contextRef="#ctx0" brushRef="#br0" timeOffset="50194.913">20348 8964 392 0,'-9'-14'148'0,"9"14"-115"0,-3-5 33 0,3 5 7 15,0 0-15-15,0 0-4 16,3 8-22 0,-3-3-9-16,6 17-14 15,-3-4-2-15,6 19 3 0,0-8-4 0,6 14-1 16,-6-12-2 0,3 9 0-16,-3-8-2 15,-3 5-1-15,-1-5-2 16,-2-1 1-16,0-4-1 15,-3-6 0-15,0-3 0 16,0-7-2-16,0-3 16 0,0-13 8 16,0 2-7-16,0-13-2 15,0 3-5-15,0-14 1 16,0 6-4-16,-6-18 0 16,4 7-1-16,-4-13 1 0,0 8 0 15,0 0 1-15,3 5-2 16,0 6-2-16,0 4 1 15,3 7-1-15,0 1 0 16,9 14 0-16,0 0 0 16,11 24 2-16,-2-5-3 15,9 12 0 1,-3-2 1-16,9 6 2 16,-7-6-1-16,4 3-1 15,-6-6-2-15,0 1 1 16,-3-6 3-16,-4-3 1 0,-2-4-1 15,-3-7 1-15,0 1 0 16,-3-10 3-16,0-1-3 0,-3-10-2 16,0 2 0-16,-6-12-1 15,0 4 0 1,-3-18 0-16,0 8 0 16,-3-11 0-16,0 8 0 0,-3-2 0 15,3 8-7-15,0 2-3 16,0 5-38-16,6 6-19 15,0 2-40-15,6 9-16 16,0-1 61-16,6 11 32 16</inkml:trace>
  <inkml:trace contextRef="#ctx0" brushRef="#br0" timeOffset="50609.803">20958 9165 428 0,'0'-8'162'0,"0"8"-126"0,-9-16 32 0,9 13 4 16,-3 1-15-16,0-1-3 0,-6 0-34 15,3 1-11-15,-2 4-7 16,-1 1 13-16,0 8 7 0,0-3-10 16,0 7-7-16,3-1-6 15,3 7 0-15,0-3 1 16,3 1 2-16,0-3-19 15,9 2-8-15,-3-5 30 16,6-2 14-16,0-3-7 0,2-3-6 16,1-2-2-16,0-6-1 31,0 1 1-31,-3-6 0 0,0 0 0 16,-6-5 2-16,0-1-1 15,-6-4 0-15,0 2-3 16,-9-5 1-16,3 5-4 15,-6-3 0-15,3 6-1 16,-3 0 0-16,0 2-20 0,3 6-8 16,0 0-42-16,4 5-19 15,2 0 45-15,3-3 25 16</inkml:trace>
  <inkml:trace contextRef="#ctx0" brushRef="#br0" timeOffset="50918.187">21128 9083 460 0,'-6'13'170'0,"6"-13"-132"0,0 21 13 16,0-16-1 0,0 9-14-16,0-4 2 0,3 9-13 15,0-3-3 1,3 5-13-16,-3-3-1 0,6 3-1 0,-3-5-3 15,6 0-1-15,-3-3 5 16,-1-2 5-16,-2-3-3 16,3-5 2-16,0-1-5 15,0-7 1-15,0 0-5 16,-3-9 0-16,0 4-3 16,0-9-3-16,0 6-40 0,0-11-19 15,-3 6-78-15,6-6-33 16,-3 3 88-16,6 0 44 15</inkml:trace>
  <inkml:trace contextRef="#ctx0" brushRef="#br0" timeOffset="51370.977">21414 9001 476 0,'0'16'178'0,"0"-16"-138"0,9 37 15 0,-6-32-4 15,2 11-16-15,-2-3-1 16,3 11-13-16,0-6-3 16,0 4-10-16,-3-4-7 0,0 3-4 15,0-5 15-15,-3 0 8 0,0-3-7 16,0-5-2-16,0 0-5 16,0-8-1-16,0 0-3 15,3-8 1-15,0 3-2 16,3-14 2-16,-3 6-2 15,6-11-1-15,-3 3 1 16,6-3 1-16,-3 3 1 16,3 0 1-16,0 0 0 0,0 8 0 15,-4 2-2-15,4 6-2 32,-3 2 1-32,3 11 1 0,-3-3-1 15,0 11-1-15,0-3 1 16,-3 11 1-16,0-5-1 15,0 5-1-15,-3-6 1 16,0 3-1-16,0-5-7 16,-3 3-3-16,0-6-32 0,0 0-15 15,0-2-61-15,0-6-26 16,0 0 75-16,0-15 36 16</inkml:trace>
  <inkml:trace contextRef="#ctx0" brushRef="#br0" timeOffset="51809.799">21667 8514 476 0,'-9'3'178'0,"9"-3"-138"0,-3 2 24 0,3-2 0 16,0 5-23-16,0 1-6 15,3 10-23-15,0-3-9 16,0 13-3-16,0-4 8 0,0 9 6 16,0-7-15-1,0 5-8-15,-1-5 4 16,1 2 4-16,0-4-63 0,3-4-28 15,-3-2 46-15,6-11 22 16</inkml:trace>
  <inkml:trace contextRef="#ctx0" brushRef="#br0" timeOffset="52478.523">21812 8593 472 0,'-17'3'178'0,"17"-3"-138"0,-18 11 22 15,18-9 1-15,-9 6-23 16,3-3-5-16,-6 3-16 16,0 3-7-16,-3-3-7 15,3 0-6-15,-6 2 0 0,3-2-1 0,-5-2-2 16,5-1 0 0,-3-2 3-16,3-1 13 0,0-2 7 15,3 0-7 1,3-2-2-16,3-1-6 15,3 0-3-15,0 1 0 16,9-1 1-16,0 0-1 16,6 3 2-16,-3 0-2 0,6 6-1 15,-3-1 1-15,6 3-1 16,-3 0 0-16,6 0 0 16,-4 0 0-16,1 0 0 15,-3-3 0-15,0 0 0 16,-3-2-3-16,0-3 2 0,0 0-1 15,-3-6-2-15,0 1-15 16,-3-5-5-16,-1-1 16 16,-5-5 9-16,0 3-2 15,-5-3 0-15,-1 3-3 16,-6-6 3-16,3 6-2 16,-6 0 1-1,3 2 2-15,-6-2 0 16,3 2 4-16,-3-2 2 0,3 3-7 15,1-1-1 1,2 3 15-16,0 0 11 0,3 3-8 16,3 2-3-16,0 1-8 0,3 4-2 15,3-2 1 1,3 8 0-16,0 0 0 16,3 5 0-16,0 1 0 0,3 4 0 15,0-2 0-15,3 5 0 16,-3-5-2-16,2 5-2 15,1-5-4-15,3-3 0 16,-3-2-47-16,6-3-18 16,-3 0-104-16,6-8-43 15,-6 0 112-15,2-11 54 16</inkml:trace>
  <inkml:trace contextRef="#ctx0" brushRef="#br0" timeOffset="52812.631">21658 8778 436 0,'-12'8'162'0,"12"-8"-126"0,-6-2 34 15,6 2 8 1,0-3-21-16,0 0-3 16,3-7-18-16,0 2-7 0,6-13-17 15,0 2-3-15,5-7-2 0,-2 5-6 16,6-8 0-16,-3 2-63 15,6 3-28-15,-3 3 46 16,0 0 21-16</inkml:trace>
  <inkml:trace contextRef="#ctx0" brushRef="#br0" timeOffset="73795.5">5990 5535 88 0,'-41'-172'33'0,"20"61"-26"0</inkml:trace>
  <inkml:trace contextRef="#ctx0" brushRef="#br0" timeOffset="73881.271">5815 4678 84 0,'-27'-112'33'0,"15"70"-26"0,-6 0-4 32</inkml:trace>
  <inkml:trace contextRef="#ctx1" brushRef="#br0">4972 17372 0,'197'-82'0,"-197"82"15,0 0 1</inkml:trace>
  <inkml:trace contextRef="#ctx0" brushRef="#br0" timeOffset="76378.543">13791 12334 408 0,'-15'-2'151'0,"15"2"-118"0,-9 0 16 16,9 0-3-16,-3 2-15 15,1 1-3-15,-1 5-14 16,3-3-4-16,0 8-6 16,0-2-1-16,5 10 3 0,1-5-3 0,6 10 0 15,0-2-1-15,6 5-2 16,-6-5-2-1,6 0 1-15,-3-3 1 0,3-5 0 16,-3-3 0-16,-1-13 2 16,-2 0 1-16,0-10 1 15,-3-1 0-15,-3-7 0 16,0 2 0-16,-6-5 0 16,0 2 0-16,-6-2 0 15,3 2 0-15,-6 3 2 16,0 3 1-16,-6 0 1 15,3 2-2-15,-2 9-1 16,2-1-6 0,-3 8 1-16,3-2-2 0,3 8-2 15,0-3-17-15,6 2-7 16,0 1-84-16,6-1-37 0,0-2 77 16,9-2 36-16</inkml:trace>
  <inkml:trace contextRef="#ctx0" brushRef="#br0" timeOffset="76692.746">13985 12289 420 0,'-9'11'159'0,"9"-11"-124"0,-3 10 13 16,3-10-4-16,3 6-20 0,-3-1-3 15,6 3-10-15,0 0-3 16,6 5-4-16,-3-2-3 0,8 2 2 15,-2-2-2-15,3-1 2 16,-3-2-2-16,6 0 2 16,-6-3 0-1,-3-2 3-15,0 0 1 16,-4-3 1-16,1 0-2 16,-3-6 1-16,0 1-4 0,-3-6-2 15,0 4-11-15,0-7-4 16,0 1-39-16,0-5-18 15,0 2-45-15,0-3-17 16,0 1 71-16,3-1 35 16</inkml:trace>
  <inkml:trace contextRef="#ctx0" brushRef="#br0" timeOffset="76981.973">14241 12189 244 0,'9'13'90'0,"-9"-13"-70"0,9 16 50 0,-6-13 17 0,2 4-25 16,1 1-10-16,3 6-16 15,0-4-3 1,0 6-19-16,0-3 3 0,0 6 1 16,0-6 1-16,-3 3 3 15,0-3 3-15,-3-2 4 0,0-3-6 16,-3-8-2-16,0 0-8 16,0-8-3-16,0 0-3 15,-3-13 0-15,0 5-4 16,3-16-2-16,0 8 0 15,3-8-1-15,-3 6 0 0,3-3 0 16,0 5-20-16,6 0-7 16,-3 6-125-16,6-1-56 15,0 3 106-15,2-13 53 16</inkml:trace>
  <inkml:trace contextRef="#ctx0" brushRef="#br0" timeOffset="78074.108">18396 12181 452 0,'-9'-8'167'0,"9"8"-129"0,-9-16 15 15,9 16 0-15,-6-8-13 16,3 3 1-16,-6-3-12 16,0 0-5-16,-3 5-14 15,3 1-6-15,-6 7-1 0,3 0-7 16,-3 14 1-16,4-3 1 16,-1 13 1-16,3-5 1 15,3 5 0-15,3-6 4 0,6 12 2 16,0-9-33-16,9 3-16 15,0-5-50-15,11-3-18 16,-5-5 62 0,12-5 33-16</inkml:trace>
  <inkml:trace contextRef="#ctx0" brushRef="#br0" timeOffset="78483.556">18702 12250 356 0,'-6'-16'132'0,"6"16"-103"0,-18-13 40 0,18 13 11 16,-9-6-18-16,1 4-4 16,-4-1-20-16,0 0-6 15,-3 3-19-15,3 0 1 0,0 6 0 16,0-1-3-16,3 5-1 0,0-2-9 16,3 6 0-16,3-1-1 15,3 0 0-15,0-2-3 16,6-3 2-16,0 0 1 15,3-1 2-15,0-1 3 16,6-6 4 0,-3 0-11-16,0-6-3 15,0 4 6-15,0-6 6 16,-3 3-8-16,2 2-3 16,-2 0 6-16,3 3 3 0,-3 0-7 15,0 6-3-15,0-1 0 16,0 8 3-16,0-5 1 15,0 5 3-15,0-2-1 16,0 2-1-16,0-2-32 0,0-1-16 16,-1-2-80-16,7-8-32 15,-6 0 83-15,6-16 40 16</inkml:trace>
  <inkml:trace contextRef="#ctx0" brushRef="#br0" timeOffset="78706.956">18916 11877 512 0,'-2'8'192'0,"2"-8"-149"0,2 7 5 0,-2-7-6 0,3 11-17 16,0 0 0-16,0 7-10 16,0-2-4-1,0 8-6-15,0-3-4 0,3 11 0 0,-3-6 3 16,3 6 5-1,-3-6-40-15,3 1-16 0,-3-6-61 16,3-2-26-16,-3-4 71 16,3-7 32-16</inkml:trace>
  <inkml:trace contextRef="#ctx0" brushRef="#br0" timeOffset="78891.463">18863 12173 440 0,'-15'8'165'0,"15"-8"-129"0,-9 0 24 0,9 0 2 16,0 0-26 0,0 0-8-16,6-5-16 15,0 2-8-15,6-5-3 16,-3 0-10-16,9-3-2 0,-3 1-54 16,8-3-21-16,-2 2 41 15,9-5 23-15</inkml:trace>
  <inkml:trace contextRef="#ctx0" brushRef="#br0" timeOffset="79240.736">19250 11940 488 0,'-12'5'181'0,"12"-5"-141"0,-18 11 18 0,15-8-1 0,-3 5-22 16,0-3-3-1,-3 8-18-15,0-2-7 0,0 7-4 16,0-2 6-16,6 3 6 15,1-4-18-15,4 1-7 0,-2-2 4 16,9-1 2 0,0-3 1-16,6 1 2 15,-3-3 10-15,6 0 5 16,-3 0-6-16,0 2-4 16,-3-2-3-16,-3 6 1 0,0-1 5 15,-9 5 6-15,0-2-1 16,-9 5 3-16,3-5-6 15,-9 5-3-15,3 0-6 16,-6-5 0-16,3-2-35 16,-6-6-15-16,3-1-144 0,1-12-62 15,2 0 131-15,-3-14 64 16</inkml:trace>
  <inkml:trace contextRef="#ctx0" brushRef="#br0" timeOffset="80422.643">10711 10133 452 0,'-12'-18'170'0,"12"18"-132"0,-3 5 11 0,3-5-4 15,0 5-14-15,0-2 2 16,0 2-15-16,0 0-5 15,0 14-8-15,0-6-2 0,3 14 3 16,0-6-3-16,3 10 0 16,0-4 1-16,3 2 0 15,-3-2-2-15,3-4-2 16,-3-4 1-16,2-6 1 16,-2-2 3-16,0-11 2 15,0 0 1-15,0-14 0 0,0 4-2 16,0-14 1-16,-3 6-6 15,0-4-3-15,0 4 5 16,0-1 3-16,0 3-8 16,0 6 0-16,0 2 0 15,3 5 1-15,0 1 1 16,6 7 0-16,-3-2 0 16,6 4 0-16,-3 1 0 15,5 0 0-15,-2 0 0 16,0-5 0-16,0 0-3 15,3-9 2 1,-6 4 12-16,-3-9 5 16,0 3-4-16,-6-8-2 0,0 3-3 15,-3-5-2-15,0 4-3 16,-3-2 1-16,0 3-2 16,-3-5-1-16,0 4-26 15,0-1-10-15,3 1-46 16,3 4-18-16,3-3 53 15,6 2 24-15</inkml:trace>
  <inkml:trace contextRef="#ctx0" brushRef="#br0" timeOffset="80839.528">11241 10075 496 0,'-15'-16'184'15,"15"16"-143"-15,-15 0 19 16,9-3 0-16,0 1-25 0,3-1-5 16,-6 6-9-16,3-3-2 15,-6 5-10-15,-3 3-5 0,6 0-3 16,3-3-1-16,0 8 0 16,3-2 0-16,3 7 0 0,0-2-3 15,6-2 2-15,0-4 1 16,3-2 0-16,-3 0 0 15,6-11 0-15,-3 3 0 16,0-5 0-16,0 0-14 16,0-3-5-16,-3 3 23 15,0-3 12-15,0 0-8 0,-3 2-4 16,0 1-1-16,0 5 2 16,0 0-2-16,0 3 0 15,0-1-1-15,3 9-2 16,-3-3 1-16,2 8-1 15,1-3-18-15,3 6-8 16,0-4-35 0,3 1-16-16,0-2 41 15,3-4 18-15</inkml:trace>
  <inkml:trace contextRef="#ctx0" brushRef="#br0" timeOffset="81216.251">11503 9990 524 0,'-27'16'195'0,"27"-16"-152"0,-24 29 24 0,21-24 0 0,-3 6-34 16,0 0-10-16,0 5-10 16,0-3-2-16,3 3-6 15,0-3-3-15,3 3 1 16,0-3-2-16,9 0-1 15,-3-2 1-15,6-1-1 16,-3-2 0-16,6 0 0 16,-3 0 0-16,0 0 2 15,-3-3-1-15,-1 1 2 0,1-1-2 16,-6 3 2-16,0-3 0 16,-3 6 3-16,0-3-3 15,-6 5-2-15,0 0 0 16,-5 3-1-16,-1-3-5 15,-6 1-1-15,3-1-35 0,-3-5-13 16,-3-6-65-16,6-7-28 16,3 0 77-16,3-14 36 15</inkml:trace>
  <inkml:trace contextRef="#ctx0" brushRef="#br0" timeOffset="81623.211">11455 9760 504 0,'0'5'189'0,"0"-5"-147"0,6 14 15 16,-3-12-5-1,3 11-24-15,0-2-5 16,6 15-6-16,-3-4-1 16,2 15-8-16,4 10-12 0,-3-10-5 15,-3-8 16-15,0 8 8 0,-3-7-4 16,0-1-3-16,3 2-5 15,-3-12 0-15,0-3-2 16,-3-8-1-16,0 0 1 16,3-11-1-16,0-8 0 15,-3 1 0-15,0 2 0 16,3-8 0-16,0 3 0 16,0 2 2-16,-1 1 1 0,1 2 1 15,0 2 0-15,3 4 0 16,0-1 0-1,3 11 0-15,-3 0 0 16,3 3 0-16,-3-3-2 16,3 5-2-16,0-3-24 15,-3 1-9-15,0 0-139 0,-1 2-62 16,-2 0 120 0</inkml:trace>
  <inkml:trace contextRef="#ctx0" brushRef="#br0" timeOffset="82988.998">5711 9831 352 0,'-6'-13'132'0,"6"13"-103"0,-6-21 36 0,6 18 9 0,0-10-12 15,0 3 1-15,-3-1-15 16,0 0-8-16,0 1-22 15,0 2-5-15,0 0 1 0,3 3-13 16,0 5-2-16,0 0 13 16,3 13 6-16,0-2-8 15,3 15-6-15,0-5-2 16,3 14-2-16,-3-9 0 16,5 3 0-16,-2-5 0 0,3-3 0 15,-3-2 0 1,0-6 2-16,0-3-1 15,0-12 2-15,-3-1-2 16,0-15 2-16,0 2-2 0,-3-11 2 16,0 6-2-16,0-5-1 15,0 4 1-15,-3 1 1 16,0 3-1-16,0 5-1 16,0 2 1-16,3 3-1 15,0 3 0-15,3 7 0 16,0-2 0-16,9 8 0 15,-4-2-3-15,7 4 2 16,0-2 1 0,3 0 2-16,-3 0-3 15,3-5 0-15,-3-1 3 0,-4-7 1 16,1 2 3-16,-3-7 1 16,-3 2-1-16,-3-8 1 15,0 3-2-15,-6-3 0 16,0 3-3-16,-3-1 1 0,0 4-4 15,-3-1 0-15,3 3-26 16,0-2-9-16,0 2-46 16,3 0-18-16,0 0-119 15,6 3-53 1</inkml:trace>
  <inkml:trace contextRef="#ctx0" brushRef="#br0" timeOffset="83344.046">6175 9699 316 0,'9'-5'121'0,"-9"5"-95"0,9 10 53 0,-9-10 16 16,6 0-18-16,-3 0-6 16,3-5-18-16,-3 0-6 15,6-3-27 1,-6 0-1-16,0-5 2 0,-1 0-6 0,-2-6 0 16,0 6-7-16,-2-3 0 15,-1 3-3 1,-6 2 2-16,3 3-4 0,-3 8 0 15,3 0-1-15,-3 11-2 16,0-3 1-16,3 8-1 16,3-3 0-16,3 11 0 0,0-6 0 15,6 3 0-15,0-2 0 16,6-3 0-16,0-3 0 16,12-8 0-16,-7 1 0 15,13-1 0-15,-6-3-27 16,6-9-11-16,-4-1-199 15,1-3-87 1,-6 3 164-16</inkml:trace>
  <inkml:trace contextRef="#ctx0" brushRef="#br0" timeOffset="86438.08">7130 8003 384 0,'-9'-18'143'0,"9"18"-112"0,-3-16 38 15,3 16 9-15,0-5-20 16,0-1-4-16,0 1-18 16,0 0-7-16,0 2-17 15,0 0 3-15,0 6 3 0,0 0-13 16,0 5-2-16,0 0-7 15,0 10 0-15,0-2 4 16,3 13 4-16,0-5-6 16,3 5 0-16,0-3 0 15,6-2 1-15,-3-3 1 0,3-5 0 16,-3 0-3 0,3-11 0-16,0-2-1 15,0-13 0-15,0-4 18 16,-1-7 8-16,-2 3-11 15,-3-6-4-15,0 5-4 0,-3-2 0 16,0 5-2-16,0 0-1 16,-3 3 1-16,3 5 1 15,-3 0-1-15,3 6-1 16,0-1-2-16,6 8 1 16,-3 1 1-16,6 4 0 15,0-2 0-15,3 3 0 16,0-3-3-16,2 0 2 15,-2-3 1-15,3-3 2 0,-3 1-1 16,0-6 2 0,-3 1 2-16,0-6 4 0,-3 0 0 15,-3-5 0 1,0 2-3-16,-6-5-1 16,0 3-3-16,-3-5-2 15,0 2-2-15,-3 0 1 0,0 3-26 16,0-6-9-16,3 3-59 15,3 0-24-15,0 3 62 16,6-3 29-16</inkml:trace>
  <inkml:trace contextRef="#ctx0" brushRef="#br0" timeOffset="86821.701">7601 7979 472 0,'-3'19'178'0,"3"-19"-138"0,3 3 17 16,-3-3-2-16,3 0-19 16,0 0-1-16,-1-3-5 15,1 0-1-15,3-2-16 16,0 0-1-16,-3-6 1 0,0 1-3 16,-3-4 0-16,0 4-4 0,-3-3-1 15,0 2-1-15,-3 0 0 16,0 1-2-16,-2 5-2 15,-1-1 1 1,0 12-1-16,0-4-3 0,3 11 2 16,0 1 1-16,3 7 0 0,0-3 0 15,6 6 0-15,-3-5 0 16,6-1 0-16,0-2-3 16,9-5 2-16,-3-1-1 15,11-10 0-15,10-5-31 16,-6-3-15-16,-6 3-93 15,3-6-38-15,-7-5 92 16,-8 0 45 0</inkml:trace>
  <inkml:trace contextRef="#ctx0" brushRef="#br0" timeOffset="90820.474">16431 10757 104 0,'-21'-10'38'0,"13"5"-29"0,-1-3 1 15,3 5 2-15,0-2-8 16,-3-3-2-16,0 2-1 15,-3-1 1-15,0-1 8 0,0 0 5 16,-3 2-3-16,-3-2-2 16,0 6-1-16,-2-1-1 15,-4 1-4-15,-6 2 2 0,0 2 0 16,-2 1-2-16,-1 2-1 16,-3 3-1-16,-3 3 1 15,1 4-2-15,-1 9-1 16,0 8-2-1,4 5 1-15,-1 5 1 32,3 9 0-32,0 2 0 0,4-3 0 0,-1 0-3 0,6 0 2 15,3 3 1-15,3 3 2 16,1-3 8-16,5 0 3 0,6-3 5 16,6-2 3-16,3-6 0 15,6-5 2-15,3-3-4 16,8-2-2-16,1-5 2 15,3-1 0-15,6-5 1 16,5-2 0-16,7-3-3 16,3-3 2-16,2-5-1 15,4-3-2 1,0-5-4-16,-1-5-2 16,4-6-2-16,-1 1 2 15,1-4 1-15,-1-2 3 0,-2 1-1 16,0-4 0-16,-4-2-3 15,-2-6-1-15,-12-4-3 16,-4-4 1-16,-5-2 0 0,-6-5 1 16,-6-3-2-16,-6 3-1 15,-6 2-3 1,-6-2 1-16,-6-3-2 0,-6-3-1 16,-3 0 1-16,-2-2-1 15,-4 3-5-15,-6 2-1 16,-6 2-15-16,1 11-6 15,-10 9-83-15,-8 7-35 16,-16 8 74 0,-2 8 36-16</inkml:trace>
  <inkml:trace contextRef="#ctx0" brushRef="#br0" timeOffset="93254.303">20372 9829 224 0,'0'-13'85'0,"6"10"-66"0,3-5 21 0,0 5 7 16,3-2-7-16,2 0-1 15,4-3-7-15,6 3-2 16,3-6-17-16,6 0-14 16,5 1-5-16,1-1 11 0,9-2 8 15,8 0 3-15,13-3 0 16,5-3 3-16,3 1 2 15,7-1-2-15,5 1 0 16,3-1-4-16,-5 3 1 16,-7 3-5-16,-11 3 1 15,-10 2-7-15,-11-3-3 0,-13 8-56 16,-14 3-24-16,-24 0 37 16,-32-2 20-16</inkml:trace>
  <inkml:trace contextRef="#ctx0" brushRef="#br0" timeOffset="95323.847">17160 10548 348 0,'-11'6'129'0,"11"-6"-100"0,-9-3 22 0,9 3 5 0,-3 0-12 16,0 0-2-16,-3-3-10 16,0 3-5-16,-3-2-15 15,0 2 1-15,-6 0 3 0,3 0-4 16,-6 5 1-16,3 0-8 15,-2 6-1-15,2 0 0 16,-3 7 0-16,3-2-5 16,3 10 1-16,3-4 0 15,9 12 0-15,0-5 0 16,6 5 0-16,0-7 0 16,9 2 2-16,-3-5-1 15,6-3-1-15,-3-2-2 16,2-4-1-16,-2-1-40 15,6-9-17-15,-6 0-70 0,6-7-30 32,-3-1 84-32,8-10 40 0</inkml:trace>
  <inkml:trace contextRef="#ctx0" brushRef="#br0" timeOffset="95804.56">17428 10670 400 0,'-9'-8'148'0,"9"8"-115"0,-9-5 24 0,9 5 2 16,-3 0-13-16,1 0 0 15,-4-3-15-15,0 1-4 16,-3-1-16-16,0 0-4 0,-3 3-1 0,3 0-3 16,-3 6 0-16,3-1-3 15,0 6-1 1,0-1-1-16,3 9 0 0,0-6 2 15,6 8 0 1,0-5 0-16,6 2 2 0,0-2-3 16,6-5 0-1,-3-1-1-15,3-4 0 16,0-4 2-16,0-4 2 16,-3-1-1-16,3-7-1 15,-3 2 3-15,-1-6 2 0,-2 4 0 16,0-3 0-16,0 2 1 15,0 0 1-15,0 3 1 16,0 3 0-16,-3 0-4 16,3 5-3-16,-3 0 0 15,3 8-1-15,0-3 0 0,0 11 0 16,0-3 0-16,0 8 0 16,0-2 0-16,0 5 0 15,0-6-25-15,3 3-10 16,-3-2-51-16,3-6-19 15,-1 0 54-15,4-13 27 16</inkml:trace>
  <inkml:trace contextRef="#ctx0" brushRef="#br0" timeOffset="96080.95">17652 10429 464 0,'-9'-10'176'0,"9"10"-137"0,0 0 22 0,0 0 2 0,0 5-29 16,0-2-7-16,3 7-7 15,0 1-2-15,3 7-9 16,-1 1-8-16,1 5-1 0,0-3 6 16,0 5 6-16,0-4-13 15,0 7-3-15,-3-6-4 16,0 9 2-16,0-5-38 15,0 2-18-15,0-5-54 16,-3-1-24 0,0-4 74-16,0-6 34 15</inkml:trace>
  <inkml:trace contextRef="#ctx0" brushRef="#br0" timeOffset="96270.444">17604 10739 324 0,'-9'-19'121'0,"9"19"-95"0,-6-15 47 0,6 15 14 15,0-6-19-15,0 4-6 16,3-6-28-16,-3 2-8 16,6-2-16-16,0 3-4 0,6 0-2 15,-3 0-7-15,12-1-2 16,-4 1-49-16,13 2-19 16,-6 1-97-16,12-1-41 0,-6 0 110 15,11-5 53-15</inkml:trace>
  <inkml:trace contextRef="#ctx0" brushRef="#br0" timeOffset="96660.912">18071 10548 464 0,'-12'-5'176'0,"12"5"-137"0,-15 0 20 16,15 0-2-16,-3 3-21 15,0-1-4-15,-5 4-12 16,2-1-5-16,-3 6-8 15,-3-3-3-15,3 5 2 0,0-3-3 16,3 4-2-16,0-4 0 16,3 1 1-16,3-1-3 15,3 1 0-15,0-3 1 0,6 0 2 16,-3-3-3-16,6 0 0 16,0 1 1-16,0 2 2 15,-1-3-3-15,1 0 0 16,-3 0 1-16,-3 1 2 15,0-1-6-15,-6 3 1 16,0 0 18-16,-6 3 12 16,0-4-9-16,-3 4-2 15,0-3-8 1,-5 0-3-16,2-3-2 0,-9-2-3 16,6 0-17-16,-3-3-9 15,3 0-70-15,0 0-30 16,3 0 65-16,-2 0 31 0</inkml:trace>
  <inkml:trace contextRef="#ctx0" brushRef="#br0" timeOffset="101676.376">13497 7887 392 0,'-6'-5'148'0,"6"5"-115"0,-3 0 24 0,3 0 4 15,0 0-16-15,0 0-4 0,0 0-19 16,0 0-6-16,0 5-10 16,0 0-2-16,3 8 0 0,0-2-2 15,0 7-2-15,0-2 1 16,3 8 1-16,0-5-3 15,2 5 0-15,1-6 1 16,0 3 0-16,0-5 2 16,0-3 1-16,0-2 3 15,0-6 3-15,-3 0 2 16,0-7 3-16,0-1-5 16,0-7-1-16,0 2-4 15,0-6-1-15,-3 4 1 16,0-3 0-16,0 2-5 15,0 0 1-15,0 4 0 16,3 1 0-16,-3 4-3 16,5 4 2-16,-2 1 1 15,6 5 2-15,0 0-1 0,3 5-1 16,0-2-2-16,3 4 1 16,-3-1 1-16,3-4 0 15,-4-2 0-15,1-3 0 16,-3 1 2-16,0-6 1 15,-3 0 5-15,0-8 5 16,-3 0-3-16,-3-5 2 16,0 2-5-16,-3-5-2 15,0 3-2-15,-3-6-3 0,0 4 1 32,-3-1 1-32,0 2-6 0,0 1-1 15,3 3-34-15,3 2-13 16,0 0-58-16,3 5-22 15,0 0 69-15,12 1 35 16</inkml:trace>
  <inkml:trace contextRef="#ctx0" brushRef="#br0" timeOffset="102127.194">14131 7966 420 0,'-6'-5'159'0,"6"5"-124"0,-12-8 35 15,12 8 8-15,-6-3-23 16,0 1-7-16,-6-4-21 0,0 1-9 31,-3 0-11-31,3 0-7 0,0 2-3 0,0 0 2 16,1 6 0-16,2 0 1 16,0 4 2-16,0 1-1 15,3 6-1-15,0-4 3 16,6 3 0-16,0-2-1 15,3 0-2-15,0-3-2 0,6-3 1 16,-3 0 1-16,3-2 2 16,0-3-1-16,-1-3-1 15,1 1 1-15,0-4-1 16,-3 1 0-16,0 0 0 16,0-1-3-16,0 1 0 15,0 2-1-15,0 1 3 0,0-1 0 16,0 6 1-16,-3-1 0 15,3 6 0-15,0-2 0 16,3 4 2-16,0 1-1 16,3 2 2-1,-4-2-48-15,7 2-22 16,-3-3-90-16,9-2-39 16,-3 0 103-16,9-5 48 15</inkml:trace>
  <inkml:trace contextRef="#ctx0" brushRef="#br0" timeOffset="102486.374">14434 7913 472 0,'-15'-8'178'0,"15"8"-138"0,-15-10 24 0,15 10 2 16,-6 0-24 0,0 0-6-16,1 0-21 15,-1 0-10-15,-3 2-3 0,3 1-5 16,0 2 2-16,0 1 1 0,3 2 2 15,3 0-1-15,3 2 2 16,-3-2-4-16,6 3 0 16,-3-3 1-1,3 2 2-15,0 1-3 16,0 2 0-16,0-2 1 16,-3 2 0-16,-1 0 6 0,-2 3 6 15,0-3-17-15,-5 0-8 16,2 1 19-16,-6-4 11 15,3 1-7-15,-6-3-5 16,3-3-14-16,-3-5-7 16,3 0-34-16,0-8-13 0,0 3-90 15,9-11-39-15,0 3 100 16,9-14 48-16</inkml:trace>
  <inkml:trace contextRef="#ctx0" brushRef="#br0" timeOffset="102892.296">14458 7707 388 0,'0'8'145'0,"0"-8"-112"0,9 26 30 0,-6-20 5 15,3 10-20-15,-3-3-4 16,6 8-20-16,-3-3-5 16,3 6-11-1,0-3 1-15,-1 6 2 0,1-6-4 16,-3 3-2-16,0-6 0 15,0 1 1-15,-3-3-1 16,0-3 0-16,0-2-3 0,0-6 1 16,0-2 0-16,3-9 1 15,-3 1-5-15,6-8 1 16,-3 2 0-16,3-5 2 16,0 3 1-16,3 0 1 0,-3 0-2 15,3 2 1-15,-1 3 9 16,4 3 4-16,-3-1-5 15,3 6-2-15,-3 0-3 16,3 8 1-16,-3-2-4 16,0 7 0-1,-3-3-1-15,0 6 1 16,-3-2-4-16,-1 7 0 16,1-5-45-16,0 10-22 0,0-5 32 15,3 3 19-15</inkml:trace>
  <inkml:trace contextRef="#ctx0" brushRef="#br0" timeOffset="104385.295">18675 8480 400 0,'-14'-8'148'0,"14"8"-115"0,0 0 2 0,0 0-6 15,5 0-9-15,1 0 0 16,6 0-4-16,3 0 0 16,6 0-9-16,6 2-2 0,6-2 1 15,5 3-1-15,4-3 2 16,6 0-2-16,11 0 0 0,10 3-1 15,2-3 0-15,6-3 0 16,10-2 0-16,5-1-2 16,-6 1 1-16,-5 2-2 15,-10-2-1 1,-14 0-61-16,-16 5-26 16,-17 0 43-16,-36 2 22 15</inkml:trace>
  <inkml:trace contextRef="#ctx0" brushRef="#br0" timeOffset="111951.227">7342 9046 176 0,'3'-8'66'16,"-3"5"-52"-16,3-5 36 0,-3 6 15 0,0-1-11 15,-3 0-2-15,0-2-14 16,0 2-4-16,-3 1-19 16,-3-1-5-16,0 0 1 0,0 3-5 15,0 0 2-15,0 0-5 16,3 0 0-16,0 0 1 15,3 3 0-15,0-3-2 16,3 0 1-16,0 0-2 16,6 5 2-16,3 1 0 15,3-1 1-15,3 0-2 16,3 3-2-16,6 0 3 16,5 0 0-16,4 0-1 15,0 0-2-15,5 0 5 0,10 0 1 16,6-3 2-16,5 3 2 15,7-3 4-15,-7 1 3 16,4-1-5-16,-4 0 1 16,4 0-4-16,-4-2 2 15,1 2-2 1,-10-2 2-16,-2 2-4 0,-9-2 1 16,-4 0-5-16,-8-1-2 15,-3 1 0-15,-6 0-1 16,-3-1-14-1,-3-2-5-15,0-2-107 16,-1-1-48-16,-5-5 85 0,3-5 46 16</inkml:trace>
  <inkml:trace contextRef="#ctx0" brushRef="#br0" timeOffset="112755.309">13095 9366 424 0,'-3'-8'159'0,"6"5"-124"0,6 1 4 0,-3 2-6 16,3 0-11-16,3 0-1 15,2 0-11-15,10 0-4 16,3 0-4-16,6 2-2 0,2-2 3 16,7 3 0-16,-3-3 1 15,3-3 0-15,5 1 2 16,4-1 1-16,2 0 1 15,4 1 0-15,-4-1 0 16,-2 0-4-16,-3-2-3 16,-7 0 0-16,-2-1-1 15,-3 4-7-15,-4-3-3 16,-2 2-43-16,-6 3-20 16,-9 5 38-16,-9 3 17 0</inkml:trace>
  <inkml:trace contextRef="#ctx0" brushRef="#br0" timeOffset="119185.08">19905 6752 164 0,'-12'-5'63'0,"9"-1"-49"0,3-2 27 16,0 6 8-16,0-4-7 15,0 1 1-15,3-3-14 16,0 0-5-16,0 0-14 16,3 0 0-16,0 0 1 0,0 0-2 15,2 1 2-15,1-1 3 16,0 0 1-16,0 0 11 15,3 2 9-15,0 1-4 0,3 0-1 16,6 0-8 0,0-1-1-16,5 1-6 0,4 0 1 15,6 2-3-15,0-2 0 16,5-1-5 0,7-1 0-16,11 1-3 0,13-2 0 15,-1 3-3-15,-2-3 1 16,-4 3-33-1,-2 2-12-15,-10-2 19 16,-14-8 11-16</inkml:trace>
  <inkml:trace contextRef="#ctx0" brushRef="#br0" timeOffset="121268.669">10303 5445 352 0,'-3'-3'132'0,"3"3"-103"15,0-2 32-15,0 2 6 0,0 0-14 16,0 0-4-16,0 0-23 16,0 0-9-16,0 5-10 15,0 11-3-15,0 0 0 0,0-3-2 16,3 13 1-16,0-5-2 16,3 9 2-16,-3-7-2 15,6 4-1-15,3 7 1 16,0-7 1-16,0-6-3 15,-3-8 0-15,-1-2 5 16,4-6 2-16,-3 0 4 16,3-5 4-16,-3 0-2 15,0-8 1-15,0 0-3 16,0-7-1-16,0 1-5 16,0-4-3-16,-3 2-3 15,3 0 1-15,-3 3-1 0,3 2 0 16,2 3 0-16,-2 8 0 15,-3 0 2 1,9 6 0-16,-3-1 0 0,6 5 0 16,-3-2 0-16,3 3 0 15,-3-3 0-15,2-3 0 16,4-2 2 0,0-3 1-16,-6-5 3 0,-3-3 3 15,-3 2-2-15,0-10-2 16,-3-7 6-1,-3-4 5-15,-3 1-8 0,0-1-4 16,-3 1-3-16,0 2 1 16,-3 3-14-16,3 2-7 15,0 1 5-15,0 5 5 16,6-1-45-16,0 4-20 0,3 2-73 16,6 0-30-16,3 5 94 15,5 3 43-15</inkml:trace>
  <inkml:trace contextRef="#ctx0" brushRef="#br0" timeOffset="121719.056">11074 5500 452 0,'-15'-8'170'0,"15"8"-132"0,-15-15 16 16,12 9-4-16,-6-2-22 15,-3-2-3-15,-3-1-9 16,1 3-2-16,-4 0-8 16,0 0-2-16,0 8 0 0,0 8-2 15,3 3-2-15,3 7-2 0,6-2 1 16,0-2 1-16,6 7 0 16,0-5 0-16,6 2 0 15,0-5-3-15,9 1 2 16,-3-4 1-16,6-5 0 15,-3-2 2-15,0-6 1 16,-3 1-1-16,0-9-2 0,-1 3 1 16,-2-8 1-16,0-5 1 15,0 3 1-15,-3 2 0 16,0 5 0-16,-3 3 0 16,3 8 2-16,-3 6-5 15,3 2-1 1,-3-1 0-16,6 9 0 15,-3-2 0-15,6 4 0 16,-3-2-29-16,6 3-13 0,-3-4-47 16,5 4-20-16,-2-6 54 15,9-5 30-15</inkml:trace>
  <inkml:trace contextRef="#ctx0" brushRef="#br0" timeOffset="122052.166">11380 5511 380 0,'-11'-13'143'0,"2"7"-112"0,-3-1 27 0,6 4 4 16,0 3-12-16,0 0-2 15,-3 3-19-15,-3-3-7 16,0 5-13-16,3 0-4 0,3 3 1 16,0 0-3-16,6 0-2 15,0 0 0 1,3 2-1-16,0 1 0 0,3 2 2 15,0-2-3-15,0 2 0 0,0 0 3 32,-3 3 1-32,0-3 5 0,-3 3 3 15,0-2 0-15,-6-1 3 16,0-3-5-16,-3 1-3 16,3 0-3-16,-3-4-3 0,3-1-30 15,0-9-15-15,0 0-41 16,6-10-18-16,3-13 55 15,3 2 25-15</inkml:trace>
  <inkml:trace contextRef="#ctx0" brushRef="#br0" timeOffset="122439.134">11392 5228 340 0,'3'8'126'0,"0"0"-98"0,6 8 39 0,-6-14 9 16,3 6-12-16,3 8-2 15,0 3-24 1,0 2-9-16,3 5-17 16,-3 3-3-16,0-2 1 0,-3-3-4 15,0 2 2-15,0-2-3 16,0 0 0-16,-3-6-1 0,0-2 0 16,-1-3-2-16,4-5 1 15,-3 0 0-15,3-10 1 16,-3 2 0-16,6-11 0 15,-3 3-2-15,3-5 1 0,3-8 2 16,0 5 4 0,0 0-9-16,0 5-2 0,0 3 3 15,0 3 3-15,-1 2-6 16,-2 3-3-16,0 0 3 16,3 8 2-16,-3-2-1 15,3 7 0 1,-3-3-12-16,3 6-5 15,-3-2-131-15,6-4-60 16,-6-2 103-16,3 0 54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17:07.627"/>
    </inkml:context>
    <inkml:brush xml:id="br0">
      <inkml:brushProperty name="width" value="0.05292" units="cm"/>
      <inkml:brushProperty name="height" value="0.05292" units="cm"/>
    </inkml:brush>
  </inkml:definitions>
  <inkml:trace contextRef="#ctx0" brushRef="#br0">16497 7979 452 0,'-3'-10'167'0,"3"10"-129"0,0-13 19 0,0 13 0 15,0-3-19-15,0 0-2 16,0 1-12-16,0-1-3 15,0 3-12-15,0 0-1 0,0 3-1 16,0-1-3-16,0 9-1 16,0 0-1-16,0 15-2 15,0-5 1-15,0 21-1 16,0-7 0-16,3 5 0 16,0-6 0-16,3 8 0 0,0-10 0 15,3 0 0 1,-1-6 0-16,4-5 0 15,-3-2 0-15,3-6 0 0,-3-2-5 16,3-9 1 0,-3-2 13-16,0-5 8 15,0 0-6-15,0-8-3 0,-3-1-5 16,0-9 0 0,0 4-2-16,0-7-1 15,0 2 1-15,-1 0-1 16,1 5 0-16,0 4 2 0,0-1-3 15,0 13 0-15,0 0 1 16,3 11 0-16,-3 3 0 16,6 5 2-16,-3-3-3 15,6 3-2-15,0-3-16 16,3 3-7-16,-4-3 30 0,7-2 15 16,-3-3-7-16,0-3-6 15,-3 0-2-15,0-5-1 16,0 0 3-16,0-5 1 15,-4 0 1-15,-2-9 0 16,-3 1-2-16,-3-13-1 16,0 5-3-16,-3-11 1 15,0 3-2-15,-3 0-1 16,0 5 1-16,-3-3 1 16,3 4-3-1,-3 1 0-15,0 4-6 0,1-1 0 16,2 6-39-16,0 0-17 15,3 2-91-15,0 1-38 16,0 2 102-16,6-3 51 16</inkml:trace>
  <inkml:trace contextRef="#ctx0" brushRef="#br0" timeOffset="562.006">17422 8040 524 0,'-17'-13'198'0,"17"13"-154"0,-15-18 14 0,15 15-6 16,-6-2-24-1,0-1-3-15,-6-2-11 16,3 0-4-16,-6 3-5 15,0 0 1-15,-3 8 0 0,3-3-2 16,-5 10-3-16,2 1 0 0,0 13-1 16,0-3-3-16,9 10 2 15,0-4-1-15,6 5 0 16,3-6 2-16,6 3 0 16,0-8-3-16,9-2 0 15,-3-3 2-15,3-11 0 16,0 0 1-16,2-10 2 0,-2 0-1 15,0-14 2-15,-3 6 0 16,-3-13 1 0,0 2 0-1,-3-3 2-15,-3 3 1 0,-3 3 1 16,0 3-2-16,0 2 1 16,0 3-2-16,0 5 0 15,0 2-3-15,3 9-2 16,-3-3 1-16,6 13-1 0,-3-2 0 15,3 10 0-15,0-2 0 16,3 7 0-16,-3-2-5 16,3 2 1-16,-4-2-40 15,4-3-18-15,0-2-94 16,6-3-39-16,-3-3 99 0,9-10 47 16</inkml:trace>
  <inkml:trace contextRef="#ctx0" brushRef="#br0" timeOffset="1008.991">17794 7940 520 0,'-17'-19'195'0,"17"19"-152"0,-24-18 19 15,21 15-3-15,-6 0-17 0,0 1 1 16,-6-1-21-16,3 1-5 15,-3 2-11-15,3 0-2 0,-3 5 0 16,4 0-2-16,-4 8-2 16,3-2 1-16,3 5-1 0,3-3-3 15,6 0 2-15,0 0-1 16,6 1 0-16,0-1 0 16,6 0 0-16,-3-2 2 15,8 2 0-15,-2-2 0 16,3 2 0-16,-3-3 0 15,-3 4 2-15,-3-4-1 16,-3 3 2-16,0 1 0 16,-9-1 1-1,0 0-2-15,-9 0-2 16,3 1 1-16,-9-1-1 0,3-3 0 16,-6 1 0-16,4-3 0 15,-4 0 0-15,3-3-7 16,0 0-3-16,3-2-47 15,3-6-20-15,3 3-87 16,9-10-37-16,0 2 103 0,12-11 52 16</inkml:trace>
  <inkml:trace contextRef="#ctx0" brushRef="#br0" timeOffset="1531.633">17863 7625 560 0,'-9'-3'209'0,"9"3"-163"0,6 3-2 0,-6-3-10 0,3 5-3 31,0 1 8-31,6 9-17 0,0 12-5 16,0-3-10-16,0-1-3 0,2 12 2 15,-2-9-3-15,0 14-2 16,0-8-3-16,-3 10 1 15,0-8 1-15,-3 6 2 0,0-5-1 16,0-1-1-16,0-5 1 16,-3-5-1-16,0-3 0 15,0-5 0-15,0-3 0 16,0-10 0-16,0-1 0 16,3-9 0-16,0-1 0 0,0-8 0 15,0 2 0-15,3-4 0 16,0 2 0-16,3-2 0 31,0 2 0-31,9 0 0 0,-7 3-3 16,7-1 2-16,-3 4 1 0,6 2 2 15,-3 3-1 1,6 5-1-16,-3 0 1 16,-1 7-1-16,-2 1-3 15,0 11 2-15,-3-3 1 16,-3 13 2-16,-3-5-1 0,-3 7-1 15,0-4 1-15,-3-1-1 16,-3-2-3-16,0-5 2 16,0-3-56-16,0-8-25 15,0-1 42-15,-6-9 22 0</inkml:trace>
  <inkml:trace contextRef="#ctx0" brushRef="#br0" timeOffset="2105.609">17015 6847 420 0,'0'-5'159'0,"0"0"-124"0,-3-1 37 0,9 6 9 0,-6 0-18 31,0 0-4-31,0 6-22 0,0-4-11 16,0 14-15-16,0-3 1 0,0 16 2 15,0-5-3-15,3 16 1 16,-3-6-7-16,3 24-1 15,-3-10-2-15,3 13-2 0,-3-11 1 16,3 8-1-16,-3-13 0 16,0 3 0-16,0-11-3 15,0 0 2-15,0-5 1 16,0-6 2-16,0-2-17 16,0-5-4-16,0-3-31 0,0-6-12 15,0-2-41-15,-3-5-17 16,0-3 61-16,-6-6 32 15</inkml:trace>
  <inkml:trace contextRef="#ctx0" brushRef="#br0" timeOffset="2477.076">16860 7389 448 0,'-9'-10'167'0,"9"10"-129"0,-3-3 32 15,3 3 7-15,0 0-26 16,0 0-6-16,3 3-18 0,-3-3-4 15,6 8-14-15,-3 0 1 0,6 5 1 16,0 0-4-16,3 3 1 16,0 0-1-16,2 2 1 15,1-2-2-15,3 3-1 0,-3-6-3 16,0 3 1-16,-3-3-2 16,0-2-1-16,0-1 1 15,-3-2-1-15,-1-2 0 16,1-6 0-16,0 0 0 15,0-6 0-15,0 4 0 16,0-12 0-16,0 4 0 16,3-6 0-16,-3 3 0 15,3-6 0 1,0 3 0-16,3-2 0 16,-4 2 0-16,1 0 0 0,0 3-5 15,-3 0 1-15,0 2-106 0,-6 6-48 16,0 2 77-16,-9 3 41 15</inkml:trace>
  <inkml:trace contextRef="#ctx0" brushRef="#br0" timeOffset="10493.625">16253 8720 400 0,'-6'0'148'0,"6"0"-115"0,-6 3 28 0,6-3 7 15,0 3-12-15,0-1 0 16,-3-2-18-16,0 0-9 16,0 3-16-16,0-1-6 0,-3 1-1 15,0 0 8-15,-3 2 3 16,0 0-4-16,-6 6-3 0,0-3-3 16,-8 8-2-16,2-3-1 15,-15 8 2-15,6-2-1 16,-11 7 0-16,5-5-3 15,-6 14 1-15,9-9-2 16,-5 9 2-16,8-6-2 16,-3 0-1-16,6-5-2 15,1-1 1-15,2-1-1 16,3-4 0 0,3-5-5-16,3 1-3 0,3-4-10 15,-3-2-5 1,7-3-26-16,2-2-10 0,3 0-30 15,3-6-12-15,0 0 55 16,3-5 25-16</inkml:trace>
  <inkml:trace contextRef="#ctx0" brushRef="#br0" timeOffset="10975.062">15768 8821 392 0,'-3'-16'148'0,"3"16"-115"0,-6-3 30 0,6 3 8 16,0 0-17-16,0 0-4 15,-3 0-13-15,0 0-6 16,0 0-17-16,0 0-2 0,0 3-1 0,0 0-9 16,-3 7-2-1,3-2 10-15,-6 8 5 16,3-3-5-16,-3 6-1 15,0-3-3-15,0 7 1 16,0-1-2-16,0 4 0 16,3-5-1-16,0 3 0 0,0-3 0 15,-2 3 0-15,5-5-2 16,0-1 1-16,0 1-2 16,3-6 2-16,0 0 0 15,3-2 3-15,0-3-3 16,2-1-2-16,4 1 0 15,0-2-1-15,0-1 0 16,3 0 0-16,-3 1 0 0,6-1 0 16,-3-3 0-16,9 1 0 15,-6 0 0-15,5-1 0 32,-2 1 0-32,6 0 0 0,-6-1-36 15,6 1-13-15,-3 0-54 0,-1-1-23 16,-2 1 67-16,-6-11 31 15</inkml:trace>
  <inkml:trace contextRef="#ctx0" brushRef="#br0" timeOffset="11926.972">18158 8694 356 0,'-9'-8'134'0,"9"8"-104"0,-9-8 34 16,9 8 6-16,-3-3-11 16,0 1 0-16,0-1-16 15,0 0-6-15,0 3-21 0,0 0-1 0,3 3 1 16,0-3-6-16,3 8-1 16,0 0-10-16,12 8-4 15,-3-3 18-15,11 8 8 16,-5-2-6-16,9 4-1 15,-3-4-8-15,6 7-2 16,-7-4-2-16,4 4 1 16,-3-2 0-16,3 5 1 15,-6-5-2-15,2 5-2 16,-5-3 1-16,3 3-1 16,-3-5 0-16,0 0 2 15,-3-3-1-15,0-2-1 16,-1-3-2-16,-2-3 1 0,0-3-6 15,-3 1 0-15,0-3-15 16,-3-3-3-16,0 1-38 16,0-4-16-16,0-2-23 15,-3 0-9-15,0 0 60 16,-3-2 27-16</inkml:trace>
  <inkml:trace contextRef="#ctx0" brushRef="#br0" timeOffset="12328.403">18455 9070 428 0,'-12'-3'159'0,"12"3"-124"0,-6 0 26 0,6 0 2 0,0 3-18 16,0-1-3-16,0 3-16 0,0-2-6 15,0 5-11-15,0 0 0 0,6 5 2 16,-3-2-4-16,6 2-2 15,-3 0-7-15,6 3-1 16,-3-3 12-16,6-2 8 16,-3-1-6-16,3 1-1 15,-1 0-4-15,1-3 1 16,0 0-2-16,0-1 0 16,-3-1 1-16,0-4 1 15,-3 1 1 1,3-6 0-16,-3 1-4 0,0-6-1 15,-3 0-1-15,0-8-2 16,-1 3 1-16,1-8-1 16,-3 2 0-16,0-2 0 15,0 2 0-15,-3 1 0 0,0-1-11 16,0 6-5-16,0 3-58 16,-3 2-26-16,0 0 51 15,-3 5 27-15</inkml:trace>
  <inkml:trace contextRef="#ctx0" brushRef="#br0" timeOffset="19233.064">15056 9564 464 0,'-3'-8'176'0,"3"8"-137"0,-3-8 22 0,3 8 0 16,0-2-20-16,0 2-3 15,0 0-22-15,0 0-10 16,-3 2-4-16,0 4-5 0,-3 2 0 16,3 0 21-16,-3 10 10 15,0-2-13-15,1 13-8 16,-1-5-5-16,0 16 0 15,0-9-1-15,3 17-1 16,3-8 1-16,3 5-1 0,0-8 0 16,6 0 0-1,-3-8 0-15,5-3 0 16,-2-2 0-16,3-8 0 0,-3-3 0 16,6-5 2-16,-3 0-1 15,3-11 2-15,-3 3-2 16,3-13-1-16,-3 3 1 15,2-17 1-15,-2 6-1 16,0-8-1-16,-3 5 1 16,0-5 1-16,-3 5-1 15,0-2 2-15,-3 4-4 16,0 4 0-16,0 2 1 16,0 3 2-16,-3 2-1 0,3 9-1 15,0-1 1 1,0 8-1-16,0 1-3 15,3 9 2-15,-3-1 1 16,3 9 0-16,0-4 0 16,3 7 2-16,0-4-1 15,2-1-1-15,-2-3-2 0,3-2 1 16,0-3 1-16,3-2 0 16,-3-3 2-16,0-8 1 15,0 0 1-15,0-11 0 16,-3 3 0-16,0-10 2 15,-4 2-1-15,-2-8 0 16,0 6-3-16,-3-6-2 0,0 5 1 16,-3-4-1-16,0 4-3 15,-2-2 2-15,-1 2 1 16,0 3 2-16,0 3-3 16,3 0 0-1,0 2-28-15,3 1-13 16,0-1-42-16,6 3-19 15,-3 3 51-15,6 2 26 16</inkml:trace>
  <inkml:trace contextRef="#ctx0" brushRef="#br0" timeOffset="19776.605">15556 9874 344 0,'3'5'129'0,"-3"-5"-100"0,6 5 35 0,-6-5 10 16,3 3-16-16,0 0-4 15,3-1-15-15,0 1-5 16,0-3-19 0,0 0 2-16,3 0 3 0,0 0-2 0,3-5-1 15,-3 2-12-15,3-5-5 16,-1 3 11-1,1-6 4-15,-3 3-5 0,0-2-1 16,0-1-3-16,0-2 1 16,-3 0-2-16,0-1 2 15,0 4-2-15,-3-3 0 16,0 2-1-16,-3 0 0 16,0 1 0-16,-3 2 0 0,0 0 0 15,-3 3 0-15,0-1-2 16,-3 9-2-16,3-3 1 15,-3 11-1-15,0-3 0 16,0 7 0-16,3-1 0 16,3 9 0-16,0-4 0 15,3 7 0-15,0-2-3 16,6 3 2 0,-3-3 1-16,6-1 0 15,0-4 0-15,3-1 0 16,-3-2 0-16,3-2 2 0,0-4-1 15,3-2-1-15,-3-3-2 16,3-5 1-16,-1 0-28 16,4-10-13-16,-3 2 19 15,0-5 12-15</inkml:trace>
  <inkml:trace contextRef="#ctx0" brushRef="#br0" timeOffset="36646.744">19018 9808 384 0,'-9'-6'145'0,"9"6"-112"0,-6-8 23 0,6 8 3 0,-3-2-11 15,0-1 1-15,0-2-14 16,-6-3-6-16,0 0-17 16,-3 0 1-16,6 3 3 0,0 2-2 15,-6 0 2-15,3 3-9 16,-8 3-4-16,-10 2-7 15,0 6 0-15,-3 2 15 16,3 6 9-16,-2 5-9 16,11-1-4-16,3-1-4 15,3 12 0-15,0-8-4 16,9 6 0-16,0-5 1 16,9 4 0-16,-3-7 0 15,9 0 0-15,0-3-16 16,9-2-4-16,-3-4 3 15,8-4 5-15,-5 0-42 0,9-9-18 16,-6 1-51-16,8-8-23 16,-5-1 75-16,9-7 38 15</inkml:trace>
  <inkml:trace contextRef="#ctx0" brushRef="#br0" timeOffset="37186.192">19312 9879 348 0,'-6'-5'129'0,"9"0"-100"0,-6-1 33 16,3 4 10-16,-3-1-7 0,3 0-1 15,-3 1-14-15,0-1-6 16,-3-2-25-16,1-1-5 0,-7 1 0 16,3 0-13-16,-3 2-4 15,-9 3 18-15,9 3 9 0,0-1-9 16,-3 9-6-16,-3 10-8 15,9-2-3-15,1-3 1 16,2 10 2-16,3-5 0 16,6 3-1-16,0-5-2 15,6-1-1-15,-4 1 2 16,10-6 0-16,-3-3-2 16,3-4 2-16,0-1 3 0,3-8 1 15,-3 1-1-15,0-9-2 31,-3 1 1-31,-1-9-1 0,4-10 0 16,-3 8 0-16,-3 5 0 16,0-3 2-16,-3 3 1 0,0 3 1 15,0 0-2-15,-3 5 1 16,0 0-2 0,0 8 2-16,0 0 0 0,0 11 1 15,0-3-5-15,0 10 1 16,0-2 0-16,0 8 0 15,0-3 0-15,3 6 0 16,-3-4-5-16,3-2-1 0,-3-2-24 16,3 0-10-16,-3-4-32 15,2-1-15-15,1-4-70 16,0-7-32-16,0-1 95 16,3-12 48-16</inkml:trace>
  <inkml:trace contextRef="#ctx0" brushRef="#br0" timeOffset="37489.382">19491 9654 328 0,'-3'-13'123'0,"3"13"-95"0,-3-5 42 16,3 5 13-16,0 0-13 15,0 0-2-15,0 2-21 0,0-2-8 16,0 8-23-16,3 5 1 0,0 6 1 15,-3 2-13 1,3-2-4-16,-3-3-6 0,0 10 0 16,0-5 20-16,3 14 10 15,-3-6-12-15,3 8-7 16,0-8-22-16,0 3-7 16,0-6 11-16,0-2 8 15,0 0-51-15,0-8-25 16,0-3-78-16,3-5-35 15,-3 0 102-15,3-11 47 16</inkml:trace>
  <inkml:trace contextRef="#ctx0" brushRef="#br0" timeOffset="37730.747">19461 9802 472 0,'-15'3'178'0,"15"-3"-138"0,-6 3 24 16,6-3 2-16,0 0-24 16,0 0-4-16,0 0-27 15,0 0-9-15,9 0-2 16,0 0-3-16,6 0 1 0,9-3 2 16,3 3 2-16,2-3-17 15,7 1-6-15,-3 2-54 16,3 0-24-1,-4-3 49-15,1 3 26 0</inkml:trace>
  <inkml:trace contextRef="#ctx0" brushRef="#br0" timeOffset="38193.748">19940 9765 476 0,'-9'-5'178'0,"6"5"-138"0,-6-3 30 0,7 3 4 15,-4 0-28-15,0 0-6 16,-3 3-18-16,-3 2-4 16,0 3-10-16,0 0-3 0,0 3 1 15,0 2-3-15,0 3-2 0,0 0 2 16,3 2 0-16,3 1-4 16,3-6-1-16,1-2 1 15,4 2 0-15,1-3-2 16,3 1 2-16,0-3 1 15,3 0 0 1,-3 0 0-16,6 0 0 16,-3-3 0-16,3 3 0 15,0-3 0-15,0 3 2 16,0 0-1-16,-3 3-1 0,0-1 1 16,-3 1-1-16,-4-3 2 15,-2 2 3-15,0 1 2 16,-5 0 1-16,-1-1-2 15,-6 1-1-15,3-3-6 0,-6 2 1 16,3-2 0-16,-3 0 0 16,3-3 0-16,-6 1 2 15,3-1-34-15,-2-2-13 16,2-1-82-16,-3 4-32 16,3-4 82-16,-9 1 40 15</inkml:trace>
  <inkml:trace contextRef="#ctx0" brushRef="#br0" timeOffset="40875.519">18931 10488 488 0,'-6'5'184'0,"6"-5"-143"0,0 8 12 16,0-8-4-16,0 5-20 15,0 0-5-15,3 9-7 16,-3-4-1-16,3 11-9 15,-3-5-2-15,0 13-1 0,0-5 9 16,0 21 3-16,0-8-5 16,0 13-4-16,0-10-4 15,-3 8 0-15,0-9 0 0,0 6 1 16,0-10-5-16,0-3 1 16,3-6-9-1,-2-2-2-15,-1-3-47 16,0-5-19-16,3-3-89 15,-3-8-38-15,0 1 107 0,0-6 50 16</inkml:trace>
  <inkml:trace contextRef="#ctx0" brushRef="#br0" timeOffset="41210.623">18735 11027 524 0,'-12'11'195'15,"12"-11"-152"-15,0 8 10 0,0-8-4 0,3 8-23 16,0-3-5 0,3 8-17-16,0-2-5 15,3 5 0-15,0-3 15 0,0 8 11 16,0-2-9-16,3 2-3 16,-1-3-4-16,-2-2-1 15,0-3 0-15,3-2 0 0,-3-3-4 16,3-11-1-1,-3 3-1-15,3-13-2 0,0 3 1 16,3-9-1 0,-3 3 0-16,-1-5 0 0,1 2 0 15,0-2 0-15,-3 3-7 16,0-1-3-16,-3 3-32 16,-3 3-15-16,0 3-105 0,0 4-46 15,0 4 107-15,-3 7 52 31</inkml:trace>
  <inkml:trace contextRef="#ctx0" brushRef="#br0" timeOffset="41855.967">18604 11710 408 0,'-6'-8'154'0,"6"8"-120"0,-9-8 34 15,9 8 8 1,-3-3-18-16,0 3-1 16,-3 0-27-16,0 0-10 15,-3 3-12-15,3 0 7 0,-3 7 5 0,0 1-8 16,1 10-2-16,2-2-6 16,0 12-3-16,0-4 0 15,3 12-1-15,0-7-3 16,3 11 2-16,0-9 1 15,6 3 0-15,0-8-3 0,6-5 0 16,-1-3 2-16,7-10 0 16,-3-3 1-16,6-14 0 15,-3 4 0-15,3-12 2 16,-3 4-1-16,-1-11-1 16,-2 2 1-16,-6-2-1 15,0 2 0-15,-9-4 2 16,0 1 1-16,-6-4 1 15,0 5 0 1,-9-6 0-16,3 4-2 16,-5 1 1-16,2 4-2 0,-3 2 2 15,3 3-2-15,-3 5-1 16,3 3-4-16,0 5 0 16,3 0-18-16,4 5-6 15,-1-3-34-15,3 6-15 0,3 0-87 16,3 3-37-16,0-3 105 15,9 0 50-15</inkml:trace>
  <inkml:trace contextRef="#ctx0" brushRef="#br0" timeOffset="42262.887">18750 11871 416 0,'3'0'156'0,"-3"0"-121"0,0-5 36 0,0 5 8 16,0 0-19 0,0 0-3-16,0 0-21 15,0 0-8-15,0 0-16 16,0 0-3-16,3 3 1 0,0-1-4 16,3 9-1-16,-3-3-2 0,3 8-3 15,0-3 3-15,3 8 0 16,-1-5-1-16,4 5-2 15,-3-5 1-15,3 0-1 16,-3-3 0-16,3-5 2 0,-3 0 1 16,3-8 1-16,-3 0 0 15,0-8 2-15,0 0-1 16,0-8 0-16,-3 3-3 16,-1-6-2-16,1 6 1 15,-3-5-1-15,0 2-5 16,0-3 1-16,0 3-29 15,0-2-11 1,0 5-59-16,0-6-23 16,0 6 63-16,6 2 33 15</inkml:trace>
  <inkml:trace contextRef="#ctx0" brushRef="#br0" timeOffset="42690.209">19068 11728 464 0,'0'3'173'0,"0"-3"-135"0,3 3 25 0,-3-3 1 15,3 2-16 1,0 1-4-16,3 2-13 0,0 1-7 16,3 4-14-16,-3-2-2 0,3 8 2 15,0-3-4 1,0 6-1-16,-3-6 0 0,0 8 1 15,0-5-3-15,-3 3 0 16,0-4-1 0,0-1 1-16,-3-4 0 0,0-4 1 15,0-1-2-15,3-8 1 16,0 1-4-16,-1-12 0 16,1 4 1-16,3-11 2 15,0 2-1-15,3-7-1 16,0 4 1-16,3-1-1 0,0 1 0 15,3 1 0-15,-3 5 0 16,3 3 0-16,-3 3-5 16,0 4 1-16,-4 1-25 15,1 8-10-15,0-1-117 16,0 6-50-16,0 0 106 16,0-3 53-16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21:45.189"/>
    </inkml:context>
    <inkml:brush xml:id="br0">
      <inkml:brushProperty name="width" value="0.05292" units="cm"/>
      <inkml:brushProperty name="height" value="0.05292" units="cm"/>
    </inkml:brush>
  </inkml:definitions>
  <inkml:trace contextRef="#ctx0" brushRef="#br0">7990 6778 280 0,'-5'-2'107'0,"5"2"-83"0,-3-6 39 0,3 6 14 0,0 0-9 15,0 0-3-15,0-2-17 16,0-1-5-16,0 3-24 16,0 0 0-16,0 5 1 0,0-2-9 15,3 10-1-15,-1-2-4 16,4 13-1-16,0-6-3 15,3 6-2-15,0-6 1 16,3 4 1-16,-3-4-1 16,0 1-1-16,0-3 1 15,0-3 1-15,-3-3-1 16,0-2 2-16,0-2 0 16,-3-4 3-16,-3-2 1 15,0-5 1-15,0 0-4 16,-3-11-3-16,3 3 2 0,-3-14 0 15,0 6-1-15,0-8 1 16,0 5-2-16,3 0-1 16,0 3 1-16,0 0 1 15,0 5-1-15,3 3-1 16,0 2-2-16,6 3 1 16,0 0-1-16,6 8-2 15,-4 0 3-15,7 8 0 16,-3-2 1-16,3 7 0 15,-3-3 11 1,3 6 5-16,-3 0-11 0,2 3-2 16,-2-6-9-16,0 3-4 15,-3-3-34-15,3-2-16 16,-3-4-38-16,3-4-15 16,-3 0 60-16,6-11 30 15</inkml:trace>
  <inkml:trace contextRef="#ctx0" brushRef="#br0" timeOffset="438.507">8485 6564 364 0,'-9'-11'134'0,"9"11"-104"0,-12-5 36 16,12 5 10-16,-3 0-26 15,0 0-7 1,-6 3-13-16,3-1-5 15,-3 1-13-15,3 0-5 0,0 5-1 0,0-3-3 16,3 3 0-16,0 0-3 16,3 2-1-16,0-2 1 15,3 0 2-15,0 0-3 16,3-2 0-16,0-1 1 16,3 0 0-16,-3 0 0 0,3 3 0 15,0-2 0-15,3 2 0 16,-3-1 0-16,-1 4 2 15,-2-3 3-15,0 3 4 16,0-3 2-16,-6 2 3 16,0-2-3-16,-3 3 1 15,0-1-7-15,-3 1-1 0,0-3-2 16,-2 0-2-16,2 0 1 16,-3-3-1-1,3 0-16-15,0-5-4 16,-3-2-45-16,6-4-20 15,0 4-86-15,3-9-38 16,0 0 110-16,9 1 54 16</inkml:trace>
  <inkml:trace contextRef="#ctx0" brushRef="#br0" timeOffset="781.583">8556 6556 344 0,'0'5'129'0,"0"-5"-100"0,0 3 24 0,0-3 7 16,3 5-22-16,0 1-4 31,3 2-9-31,3-3-2 0,0 5-12 0,0-2 0 0,3 3 2 16,-1-3 2-16,4 0 0 16,-3 0 1-16,3 0 0 15,-3-3 0 1,0-2 0-16,-3-1 0 15,0-2 3-15,0 0-11 16,-3-5-2-16,0 2 5 16,-3-5 4-16,0 0-20 0,-3-2-11 15,0-1 23-15,-3-2 11 16,0 2-22-16,0-4-7 16,0 1-34-16,3-2-11 15,0 3-61-15,0-5-28 0,0 2 77 16,3-5 35-16</inkml:trace>
  <inkml:trace contextRef="#ctx0" brushRef="#br0" timeOffset="1231.38">8755 6175 324 0,'-9'-3'121'0,"6"6"-95"0,0 0 38 16,3-3 11-1,0 2-25-15,0 1-7 0,0 2-18 16,6 3-3-16,-3 3-13 16,0-3-1-16,6 10-1 0,-3-2 1 15,6 13 2-15,-3-5-5 16,6 8-1-16,-3-3-2 16,3 0 1-16,-3-5-2 0,3 0 2 15,-4-3-2-15,1-3-1 16,0-2 3-16,0-5 0 15,0-3 3-15,0-6 3 16,-3 1 0-16,3-6 2 16,-3 1-2-16,0-6 0 15,-3 0-1-15,-3-5 2 16,-3 2-1-16,-3-5 2 16,0 3-4-16,-6-3-2 0,3 3-5 31,-6-3 0-31,3 3 0 0,-3 2 0 15,3 3 0-15,-3 3 0 16,3 0-5-16,0 2 1 16,0 0-40-16,3 3-16 15,1 0-68-15,2 3-31 0,3-3 86 16,5 3 42-16</inkml:trace>
  <inkml:trace contextRef="#ctx0" brushRef="#br0" timeOffset="1612.446">9110 6204 396 0,'-6'-2'148'0,"6"2"-115"0,-6 5 37 0,6-5 10 16,0 5-30-1,0 3-10-15,0 0-18 16,0-3-4-16,9 11-11 16,-3-3 2-16,5 17 2 0,1-7-4 0,6 14-2 15,-3-8-2-15,6 6 0 16,-6-6 0-16,3 5 1 16,-3-5 0-16,-4 1 0 15,1-7-2-15,-3 4-2 16,-3-3 9-16,-3-1 4 0,0-4-4 15,-6-1-3-15,0-4-3 16,-6-4-3-16,0-2-24 16,-6-5-9-16,4 0-47 15,-10-14-19-15,6 3 52 16,-6-21 24-16</inkml:trace>
  <inkml:trace contextRef="#ctx0" brushRef="#br0" timeOffset="1779.997">8946 6019 504 0,'-6'0'189'0,"6"0"-147"0,-3 3 4 0,3-3-7 16,0 0-69-16,0 0-25 15,0 0 24-15,0 0 15 16</inkml:trace>
  <inkml:trace contextRef="#ctx0" brushRef="#br0" timeOffset="4195.383">12193 6286 340 0,'-3'-2'126'0,"3"2"-98"0,-3-11 30 16,3 11 5-16,0-5-13 0,0-1-3 15,-6-4-13-15,3 2-4 16,-6-5-17-16,3 2 3 0,-6-2 2 16,3 2-2-16,-5 1 1 15,2 2-3-15,-6 2-1 16,3 1-5-16,-3 5-3 0,3 0-2 15,-3 8 0-15,3 0-2 16,1 5 2-16,2-2-4 16,3 7 0-16,3-2 1 15,6 5 2-15,0-5-3 16,6 0 0-16,-3-3-1 31,9-2 0-31,-4 0 2 0,7-11 0 0,-3 0 0 16,6-11 0-16,-3 3 0 15,3-10 2 1,-3 2-1-16,6-11-1 16,-7 6 1-16,4-5 1 0,-3 2-1 15,0-5-1-15,-3 5 1 16,-3-5-1-16,0 5 0 16,-3 3 0-16,0 2 0 15,-3 6 2-15,0 2 1 16,-3 6 1-16,0 2-2 0,0 9 1 15,0-1-2-15,-3 8-1 16,0 1-2-16,0 4 1 16,0-2-1-16,-3 10 0 15,0-4 0-15,0 9 0 16,0-4 2-16,0 7 0 16,0-5 8-16,0 3 7 15,0-6-14-15,3 4-7 16,0-4-37-16,0-2-17 15,0-6-73 1,3 1-32-16,0-3 87 0,6-6 40 16</inkml:trace>
  <inkml:trace contextRef="#ctx0" brushRef="#br0" timeOffset="4646.161">12339 6342 428 0,'-9'-6'162'0,"9"6"-126"0,-6 6 25 15,6-6 2-15,-3 2-29 16,3 1-6-16,-3 5-15 0,0 0-4 16,3 5-5-16,0 0-1 15,3 6 1-15,0-3-2 16,6 2-2-16,-3-2-2 15,6 0-1-15,-3-3 2 16,9-2 2-16,-4-3 0 16,4-6 2-16,-3 1 0 15,3-6 1-15,-3 1 0 16,0-9 2-16,-3 3 1 0,0-8 3 16,-3 3-1-16,-1-8 2 15,-2 2-2-15,-6-2 2 16,0 3-11-16,-6-1-2 15,3 3-1-15,-8-2-2 16,2 5 17-16,-6 5 6 0,3 0-22 16,-3 5-10-16,3 1 10 15,0-1 6-15,0 0-40 16,3 3-16-16,3 0-83 16,6-2-35-1,0 2 90-15,6-3 42 16</inkml:trace>
  <inkml:trace contextRef="#ctx0" brushRef="#br0" timeOffset="5138.392">12732 6038 452 0,'-6'5'170'0,"6"-3"-132"0,-6 1 22 0,6-3 3 15,0 3-25-15,0-1-4 16,-3 6-11-16,0-2-5 16,0 7-10-16,0-3-1 0,-3 12 0 15,3-4-6-15,-3 14 0 16,0-6-1-16,0 19 0 16,3-8 0-16,0 8 0 15,0-5 0-15,3-3 0 16,0-5 0-1,3 0 0-15,0-6 0 16,6-2 2-16,-3-6-1 0,9-4-1 16,-3-4 1-16,6-5-1 15,-3-2 0-15,5-6 0 16,-5 1 0-16,3-9 0 16,-3 3 0-16,-3-5 0 0,-3 2-3 15,-3-4 0-15,-3 1-1 16,-6-2 3-16,0 3-2 15,-6 0 1-15,3 2 0 16,-9 3 0-16,3 1 2 16,-3 4 0-16,3 0 2 15,-3 6 1-15,4 0-17 16,-1 2-7-16,3 0-54 16,6 3-24-16,0-3 52 15,6-2 23 1</inkml:trace>
  <inkml:trace contextRef="#ctx0" brushRef="#br0" timeOffset="5449.542">13044 6495 492 0,'-9'11'184'0,"9"-11"-143"0,-3 16 21 0,3-14 2 16,0 6-28-16,0-2-5 16,0 7-13-16,0-3-1 0,-3 9-10 15,0-3 2-15,-3 8 4 0,0-6-1 16,-2 11 1-16,-1-5-3 16,-6 8-1-16,3-8-5 15,-3 2-3 1,3-5 0-16,-6 0-1 15,3-5-31-15,3-10-12 16,0-1-31-16,4-21-13 16,-1 3 46-16,3-24 21 15</inkml:trace>
  <inkml:trace contextRef="#ctx0" brushRef="#br0" timeOffset="5603.137">13014 6262 544 0,'-8'19'203'0,"8"-19"-158"0,-9 16 5 0,9-14-9 16,0 4-61-16,0-1-20 15,0 0 19-15,0-2 9 16</inkml:trace>
  <inkml:trace contextRef="#ctx0" brushRef="#br0" timeOffset="30492.96">16035 10464 380 0,'0'-3'143'0,"0"3"-112"0,3-2 19 0,-3 2 1 16,0 0-11-16,0 0 1 15,3 0-10-15,-3 0-4 16,0 0-15-16,0 0 8 0,0 2 3 15,0 1-7-15,-3 5-2 16,0-3-6-16,-8 11-3 16,2-3 0-16,-12 14-1 15,3-6-2-15,-12 21-2 16,6-8 1-16,-11 25-1 16,8-12 0-16,-18 17 2 0,9-14-1 15,-17 16-1-15,11-10 1 16,-17 18-1-16,14-16 0 15,-6 8 0-15,13-13-3 16,-7 8 2-16,9-13 1 16,1 2 2-16,5-5-1 15,3-3-1 1,6-7 1-16,3-6 1 16,4-6-1-16,5-1-1 15,3-4 1-15,9-5-1 0,0 1 0 16,9-6 0-16,-4-1-3 15,19-1 2-15,-6-1 1 16,27 0 2-16,-10 1-3 16,25 2 0-16,-13-3 1 0,34 3 0 15,-16-3 0-15,31 3 0 16,-22-3 0-16,27 3 0 16,-21 0 0-16,25 0 0 15,-25 0 0-15,9 3 0 16,-17-3 2-16,14 5 1 15,-21-3-1-15,7-2-2 16,-16 0-2-16,4 0 1 16,-13-2 1-16,1-4 2 15,-9 1 5 1,-7-3 4-16,-5 0-11 0,-3-3-4 16,-3 1-1-16,-3-6 3 15,-4 0-1-15,-5-8 1 16,0 3 11-16,-6-11 5 15,0 5-6-15,-9-10-2 16,0 5-2-16,-12-13 0 0,0 6 0 16,-17-22 0-16,5 10-2 15,-21-23 1-15,10 11 0 16,-16-20 1-16,12 17-2 16,-23-26-2-16,11 17 3 15,-17-15 0-15,14 19-4 16,-5-6 1-16,14 16 0 15,-2 0 2-15,11 11-1 16,0 2-1-16,6 6-2 0,1 2 1 16,5 6-8-16,3 5-4 31,3 2-62-31,3 3-25 0,3 3 49 16,-5 0 25-16</inkml:trace>
  <inkml:trace contextRef="#ctx0" brushRef="#br0" timeOffset="38704.153">10374 5977 240 0,'-20'10'90'0,"11"-4"-70"0,-3 1 26 0,9-4 7 15,-3 0-3-15,0-3 3 16,3 0-13-16,0 0-4 0,0 0-20 15,0 0-1-15,0 0 1 16,3 0-4-16,0 0 1 0,3 5-4 16,-3 0 0-16,3 1-1 15,0-1 2-15,3 3 1 16,3 2 1 0,3-2-4-1,3 0-3-15,3 0 0 16,2-2 1-16,4-1-1 15,3-3 2-15,3 4-4 16,-1-4 0-16,7 4 1 16,-6-1 0-16,3 0 0 15,-4-2 0-15,-5 0 2 16,6-1 1-16,3 4 1 16,2-4 0-16,4 3-2 0,0-5-1 15,0 0 1 1,-1 0 1-16,1 0-1 15,-6 0 1-15,-4 0-2 16,-2 0 0-16,-3 0-1 16,-3 0 2-16,-3 0-3 0,0 0 0 15,-7 0-1-15,1 0-2 16,-3 0 1-16,0 0-1 16,0 0 0-16,-3 3 2 15,0 0-1-15,0-3 2 16,-6 0-7-16,3 2 1 15,3 4-37-15,-3-4-15 0,0 4-80 16,0 2-33-16,0 0 87 16,-3-1 42-16</inkml:trace>
  <inkml:trace contextRef="#ctx0" brushRef="#br0" timeOffset="39973.804">7851 8130 284 0,'-15'0'107'0,"9"0"-83"0,0-2 26 0,6 2 6 15,0-3-2-15,0-2 5 16,0 2-12-16,0 0-7 16,3-2-22-16,6-3 0 0,-6 3 2 15,6 0-5-15,-3 2 0 16,2 3-1-1,4 0-5-15,3 3-1 16,0-1-2-16,0 1-1 0,3-3-1 16,0 0 0-16,3 0 0 15,-4 0 0-15,-2 0-2 16,9-3 1-16,-3 3-2 16,6 0-1-1,8 0 1-15,-2 3 1 0,-6 2-1 16,-3 0-1-16,-6 1 1 15,0-1 1-15,-7 0-10 16,-2 1-4-16,0-1-87 16,-3-2-38-1,-9-3 69-15,-6-3 34 16</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25:50.338"/>
    </inkml:context>
    <inkml:brush xml:id="br0">
      <inkml:brushProperty name="width" value="0.05292" units="cm"/>
      <inkml:brushProperty name="height" value="0.05292" units="cm"/>
    </inkml:brush>
  </inkml:definitions>
  <inkml:trace contextRef="#ctx0" brushRef="#br0">8431 5728 288 0,'0'-5'110'0,"0"5"-86"0,-3-6 33 0,3 6 9 15,0-2-9-15,0-1-1 16,-3-5-14-16,3 3-4 15,-6-3-21-15,3 0 3 0,-3 0 1 16,0 0 0-16,-6 0-1 16,3 3-4-16,-9 0-2 15,4 2-4-15,-10 3-1 16,6 0-8-16,-12 8 0 16,6 0 1-16,-8 8 1 15,5-3-1-15,-3 11-2 16,6-6 1-16,0 14-1 15,4-6 0-15,2 6 0 0,3-5-3 16,6 2 2-16,0-3-1 16,9 1 0-1,0-6 0-15,6 0 0 16,0-5 2-16,9 2 0 0,-3-2 0 16,9 0 0-1,-4-3 0-15,7 3 0 16,-3-3 0-16,3 9 2 15,-6-6-1-15,0 7-1 16,-4-4 3-16,-5 10 0 16,0-5 1-16,-9 15 0 0,0-7-2 15,-9 11-2-15,3-6 12 16,-8 0 6-16,2-6-20 16,-9 6-7-16,3-7 3 15,-3 4 2-15,3-5 4 0,0-3 2 16,4-2-1-16,2-5 2 15,0-6-2-15,3-2 2 16,0-3-2-16,3-6 2 16,3 1-4-16,0-6 0 15,0 1 1-15,3-1 0 16,0 0 0 0,3 3 0-16,0 0 0 15,3-2 0-15,0-1-3 16,3 8 2-16,-3-2 1 15,3 5 0-15,-3 0 0 16,0 16 0-16,-1-3-3 0,1 16 2 16,0-5 1-16,0 13 0 15,-3-8-3-15,0 10 2 16,0-7 1-16,0 21 0 16,0-11 0-16,3 11 0 0,0-11 0 15,3 6 2-15,-3-9-1 16,6 4-1-16,-3-9 1 15,6 6-1-15,-3-9 0 16,5 6 2-16,-2-8-1 16,3 3-1-16,-3-8-2 15,3-1 1-15,-3-4 1 16,3-3 2 0,-3-1-25-16,2-1-10 15,-2-6-124-15,3-3-54 0,-3-3 108 16,-9-2 52-16</inkml:trace>
  <inkml:trace contextRef="#ctx0" brushRef="#br0" timeOffset="2531.878">10238 6162 376 0,'0'21'143'0,"0"-21"-112"0,-6 11 34 0,6-9 6 16,-3 1-16-16,3 0-3 15,-6 2-16-15,3 0-5 16,-6 3-18-16,3 0 1 0,-6 0 0 16,3-3-5-16,-9 6-3 15,3-1-8-15,-12 6-3 16,7-2 19-16,-13 9 10 0,6-4-9 16,-6 10-6-16,7-5-3 15,-7 2-2 1,6-5-2-16,-3 6 1 0,6-6-2 15,-5 3 2-15,5-6-2 16,0 1-1-16,3-3 1 16,3-3 1-16,4 0-1 15,-1 0 2-15,3-2-2 16,3-3 2-16,0 0-7 16,3 0 1-16,3 0 1 15,3 0 3-15,0 0 0 16,6 2-1-1,-3-2 1-15,9 8-1 0,-3-3 0 16,6 8 0-16,-3-2 0 16,8 7 0-16,-2-4 0 15,12 9 2-15,-6-7-1 16,11 3-1-16,-5-6 1 16,9 0-1-16,-6-3 0 0,5 1 0 15,-8-3 0 1,3 0 2-16,-6-3-1 15,-1 0 2-15,-2-2-2 16,-3 5-1-16,-3-3 1 0,0 0 1 16,-3-2-1-16,0-1-1 15,-4-2 1-15,1 0 1 16,-3 0-3-16,0-3 0 0,-3 1-6 16,0 2-3-16,0-1-43 15,-3 1-20-15,0-2-119 16,3 2-50-1,-3-3 125-15,3-2 61 16</inkml:trace>
  <inkml:trace contextRef="#ctx0" brushRef="#br0" timeOffset="3962.998">11616 6302 316 0,'-3'0'121'0,"3"0"-95"0,-3-3 27 0,3 3 6 16,0-2-12-16,0-1-3 15,0-2-7-15,0 2-1 0,-3-5-20 16,3 3 8-16,-3-3 6 0,0 3-3 15,-3-3 1-15,0 0-4 16,-6 3-3-16,3-1-16 16,-6 4-5-16,3-1-3 15,-6 3-2-15,3 0 19 16,-8 5 10-16,2-2-12 16,-6 10-4-16,6-2-5 15,-6 15-3 1,7-5 1-16,-4 16-1 15,6-7 0-15,0 7 0 16,3-8 0-16,3 10 0 0,0-4-3 16,3 15 2-16,3-8 1 15,6 11 0-15,0-10 0 0,9 7 0 32,-3-10 0-32,12 2 0 0,-3-10 0 15,12-6 2-15,-3-5-1 0,11-5-1 16,-5-3 3-16,3-5 2 15,-6-2-2-15,2-6 0 16,-2 0-1-16,3-11-2 16,-3 3-37-16,6-16-15 15,-7 6-119-15,4-11-54 16,-6 5 117-16,3-11 55 16</inkml:trace>
  <inkml:trace contextRef="#ctx0" brushRef="#br0" timeOffset="4582.002">12086 7040 480 0,'-6'0'178'0,"6"0"-138"0,-3 0 26 15,3 0 4-15,0 0-31 16,0 0-7-16,0 6-21 16,0-1-10-16,0 3-1 15,0 0 10-15,0 5 6 16,0-2-6-16,0 10-3 15,0-5-4-15,0 7-3 0,0-4 1 16,0 5-1-16,0-6-14 16,0 1-5-1,0-3-52-15,3-3-23 0,0-3 48 16,3-12 23-16</inkml:trace>
  <inkml:trace contextRef="#ctx0" brushRef="#br0" timeOffset="4781.467">12053 6892 560 0,'-15'0'209'0,"15"0"-163"0,-9 8 16 0,9-8-5 16,0 5-32-16,0-2-6 16,0 0-12-16,0-1-5 15,0 4-1-15,0-4-21 0,0 1-7 16,0-1-103-16,6 1-44 15,-3 0 89 1,0-6 43-16</inkml:trace>
  <inkml:trace contextRef="#ctx0" brushRef="#br0" timeOffset="5781.084">12839 7075 412 0,'-3'-3'154'0,"3"3"-120"0,3 3 28 16,-3-3 6-16,3 2-18 15,0 1-2-15,3 0-18 16,0-1-7-16,0 6-13 15,0-3 0-15,0 3 3 0,0 0 2 16,-1 6 3-16,1-4-6 16,-3 9 1-16,0-6-6 15,-3 8-2-15,0-2 0 16,-6 4-1-16,0-1-2 16,-5 4-2-16,-1-7-8 15,-6 2-5-15,3-5-51 0,-3-3-22 16,3 0-159-1,0-10-68 1,3-1 162-16</inkml:trace>
  <inkml:trace contextRef="#ctx0" brushRef="#br0" timeOffset="6509.438">13687 6360 428 0,'-9'-10'159'0,"9"10"-124"0,-6-14 33 0,6 14 6 15,0-2-20 1,0-1-4-16,0 1-23 0,0-1-8 0,0 3-12 16,0 0-5-16,3 10-1 15,0 1-4-15,3 16 0 16,0-6-1-16,3 16 0 16,0-8 16-16,0 21 8 15,0-10-9-15,0 29-4 0,0-14-2 16,0 14-1-16,0-11-2 15,-4 11-2-15,1-14 3 16,0 17 0-16,0-14-1 16,0 3-2-16,-3-13 1 15,0-3-1 1,0-8-20-16,3-3-9 0,0-8-23 16,3-7-7-16,-3-6-51 15,0-13-19 1,0 0 68-16,3-21 32 0</inkml:trace>
  <inkml:trace contextRef="#ctx0" brushRef="#br0" timeOffset="6950.503">13625 6254 420 0,'-15'-23'159'0,"15"23"-124"0,3-16 28 0,-3 13 3 16,6-2-25-16,-3 0-8 16,9-3-14-16,-1 2-2 15,13 1-10-15,-6 0 2 0,12 5 4 0,-3 0-5 16,5 5-2-16,-5 0-1 16,9 6-1-16,-6-3 0 15,8 10 0-15,-8-4-2 16,6 15 1-1,-6-5-2-15,-1 10 2 16,-5-5-4-16,-3 3-2 16,0-6 13-16,-9 3 7 15,-3-2-4-15,-9 2-2 0,0-5-2 16,-12 5-1-16,3-5-4 16,-12 5-3-16,6-5 2 15,-6 2 0-15,3-5-1 16,-2 0 1-16,2-5-2 15,-3-3-1-15,6-2-2 16,0-3-1-16,0-3-25 16,3-2-9-16,3 0-41 0,6-3-15 15,0 0 49-15,6-3 23 16</inkml:trace>
  <inkml:trace contextRef="#ctx0" brushRef="#br0" timeOffset="7543.92">14488 7138 460 0,'-6'-5'173'0,"6"5"-135"0,-3 2 34 0,3-2 7 15,0 0-35-15,0 0-12 16,0 3-6-16,0-3-3 16,0 5-12-16,0 1-4 0,0 4-1 15,0 1-3-15,3 7 0 0,-3-2-1 16,3 5 1-16,0-2-2 16,0 5-1-16,0-6-8 15,0 1-3-15,-3-3-56 16,3-6-23-16,0-2-110 15,3-13-49 1,-3 2 127-16,3-15 65 16</inkml:trace>
  <inkml:trace contextRef="#ctx0" brushRef="#br0" timeOffset="7717.452">14488 6879 540 0,'-15'-3'203'0,"15"3"-158"0,-9-5 8 15,9 5-8-15,-3 0-14 0,0 0 2 16,0 0-19-16,0 0-8 16,0 0-4-16,0 0-18 0,3 0-4 15,0 0-102-15,0 3-47 16,0-1 87-16,0-2 43 16</inkml:trace>
  <inkml:trace contextRef="#ctx0" brushRef="#br0" timeOffset="11080.767">15285 7056 432 0,'-9'16'162'15,"9"-16"-126"-15,-3 11 18 0,3-9 2 0,0 4-17 16,0-1 0-16,3 3-13 16,-3-3-7-16,3 8-10 15,-3-2 0-15,0 5 2 0,0-3-4 16,0 8 1-16,0-5-3 15,-3 8 0-15,0-6-3 16,-2 6-2-16,-1-8-24 16,-3-3-11-16,0-2-57 15,-3-11-26-15,3 0 62 16,3-11 28-16</inkml:trace>
  <inkml:trace contextRef="#ctx0" brushRef="#br0" timeOffset="11953.018">15949 7091 376 0,'0'23'143'0,"0"-23"-112"0,0 8 12 0,0-8-4 15,3 0 6 1,0 0 7-16,6-2-10 16,-3 2-3-16,9-11-22 15,-3 0 7-15,9-15 6 0,-4 5-14 16,7-27-4-16,-6 11 4 16,3-18 1-16,-3 10-6 0,0-16-2 15,-3 8-5-15,-1-19-3 16,-2 14 0-16,-3-16 1 15,-3 16-1-15,-3-8 2 16,0 13-2-16,-6-8 2 16,0 16 0-16,-3 0 1 15,3 8 0-15,-6 8 2 16,3 5-1-16,-3 6 0 0,1 4-3 16,-1 12-2-1,0-1 1-15,0 14-1 16,3-3-3-16,0 21 2 15,0-5 1-15,6 31 0 16,0-10 0-16,9 16 0 16,-3-11 0-16,6 19 0 15,-3-13 0-15,5 15 0 0,-2-13 0 16,6 6 0-16,-3-14 0 16,9 0 0-16,-6-7 0 15,6-6 0-15,-4-8 0 16,7-3 2-16,-3-5-3 15,3-5 0-15,-6-3 1 0,2-7 2 16,-2-1-21-16,3-8-7 16,-6 1-69-16,6-9-27 15,-6 1 62-15,8-9 31 16</inkml:trace>
  <inkml:trace contextRef="#ctx0" brushRef="#br0" timeOffset="12266.172">16854 6847 564 0,'-6'3'209'0,"6"-3"-163"0,3 8-2 15,-3-8-10-15,3 5-10 16,0 0 3-16,0 6-12 16,0-1-6-16,0 6-6 15,0-2-3-15,3 4 3 0,-3-2-2 16,0 2-1-16,0-4-2 16,0 4-1-16,-3-5-40 15,0 1-17-15,0-1-86 0,3-10-36 31,-3-3 95-31,0-14 47 0</inkml:trace>
  <inkml:trace contextRef="#ctx0" brushRef="#br0" timeOffset="12461.649">16750 6522 608 0,'-15'2'228'0,"15"-2"-177"0,-6 3-4 0,6-3-14 16,0 3-23-16,0-3-3 16,0 0-22-16,0 0-10 0,0 0 13 15,0 0-76-15,3-8-30 0,0 2 60 16,6-9 29-16</inkml:trace>
  <inkml:trace contextRef="#ctx0" brushRef="#br0" timeOffset="13631.961">17443 6000 444 0,'-12'0'165'0,"12"0"-129"0,-6-2 26 0,6 2 1 16,0 0-18-16,0 0-3 16,0 0-13-16,0 0-6 15,0 0-13-15,0 0 0 0,3-3 3 16,-3 3-5-16,3 0 0 15,0 0-2-15,3 3-1 16,0-1-3-16,6 6 1 16,-3-2-2-16,6 2 2 15,0 0-2-15,9 2 2 0,-7 1-2 16,16 2-1-16,-6 0 1 16,15 0 1-16,-10-2-1 15,10 2-1-15,-6-2 1 16,5 2 1-16,-8-2-1 15,3 2 2 1,-6-3-2-16,-1 1 2 16,-5 0-2-16,3 2 2 15,-6-3-2-15,6 1 2 16,-10 0-2-16,1-1 2 0,-3-2-2 16,0 3 2-16,-3-3 0 15,0 2 1-15,-3-2-2 16,-3 0-2-16,0 0 1 15,-3 0-1-15,0 0 0 16,-3 2 0-16,0 1 0 0,-6 2 0 16,0 1-3-16,-6 4 2 15,3-2 1-15,-9 2 2 16,3-2-1-16,-9 8-1 16,7-5 1-1,-19 7-1-15,9-5 0 16,-12 6 0-16,7-6 0 0,-7 5 0 15,6-4 0 1,-3 7 0-16,7-6 0 16,-1 4 0-16,6-6 0 15,3 0 0-15,3-2 0 0,4-3 0 16,2-3-5-16,0 0 1 16,3-5-40-16,3-3-18 15,0-2-61-15,6-11-26 16,0 0 78-16,9-18 37 0</inkml:trace>
  <inkml:trace contextRef="#ctx0" brushRef="#br0" timeOffset="14878.138">18806 5556 376 0,'-15'5'143'0,"15"-5"-112"0,6-2 14 15,-6 2 0-15,3-3-4 16,0 0 3-16,9-2-11 16,-3 0-5-16,6-6-16 0,0 3 1 0,6-2 3 15,-3 2-2-15,11 0 0 16,-5 2-6-16,15 4 0 16,-6-1-5-16,5 6 0 15,-5-1 1-15,3 4 0 16,-6-1 0-1,-4 0 2-15,-2 1 3 0,-6-1 2 16,-3 0 3-16,-6 3 2 16,0-3-5-1,-12 6-1-15,3-3-4 0,-12 8-1 16,0-3-3-16,-12 6 1 16,6-4-2-16,-8 9-1 15,5-5-2-15,-6 10 1 16,6-5 1-16,0 13 0 15,3-8 0-15,6 11 0 0,1-9-3 16,8 9 2-16,3-8 1 16,12-1 2-16,-4-4-3 15,19-3 0-15,-6-6 1 16,12-2 2-16,-6-3-1 16,5-5 2-16,-5 0-4 15,0-2 0-15,-6-4 1 16,-3 1 2-16,-4-1 1 15,-2 1 3 1,-3-3-3-16,-6 3 0 0,-3-3-1 16,-3 5-2-16,0 0 1 15,-6 6-1-15,0 0 0 16,-5 4 0-16,2-1-3 16,0 7 2-16,3-5 1 15,3 15 0-15,0-4-3 0,9 18 2 16,-3-8-1-16,9 13 0 15,0-10 2-15,6 7 0 16,-3-7 0-16,2 10 0 16,-2-7 0-16,3 12 0 15,0-10 0-15,-3 8 0 16,-3-10 0-16,-3 4 2 16,0-10 1-16,-6 3 1 0,0-6 0 15,-9 1 2-15,3-6-1 16,-15 0 2-1,6-5-4-15,-15 0-2 16,7-6 0-16,-13 1-1 16,6-4 0-16,-6-1 0 15,7-4 0-15,-1-4 0 16,6-1-3-16,0-3 2 0,4 1-15 16,2 0-4-16,3-1-52 15,0 4-22-15,3-1 45 16,-12 8 26-16</inkml:trace>
  <inkml:trace contextRef="#ctx0" brushRef="#br0" timeOffset="17415.513">19402 7662 444 0,'-9'-3'165'0,"9"3"-129"0,-3 0 26 0,3 0 1 15,0 0-15-15,0 0-1 16,0 6-21-16,0-1-7 16,0 6-12-16,0-1-5 0,0 14 1 15,0-3 2-15,0 6 4 16,0-4-11-16,0 9-5 16,0-5 3-16,0 2 1 15,0-6 3-15,0 4 2 16,0-3-50-16,0-3-19 15,0-3-79-15,3-4-32 16,-3-4 93-16,6-12 45 16</inkml:trace>
  <inkml:trace contextRef="#ctx0" brushRef="#br0" timeOffset="17618.977">19333 7524 496 0,'-18'-5'187'0,"18"5"-146"0,-12-10 18 16,12 10-2 0,-3 0-26-16,0 0-5 15,0-3-16-15,0 0-6 16,3 1-3-16,0-1-28 0,3 0-9 0,0 1-55 16,9 2-21-16,-3 0 60 15,9 0 32-15</inkml:trace>
  <inkml:trace contextRef="#ctx0" brushRef="#br0" timeOffset="17856.337">19622 7665 464 0,'-9'8'173'0,"9"-8"-135"0,0 2 23 0,0-2 2 15,6 0-21-15,0 0-3 16,3-2-21 0,0-1-9-16,6-2-5 0,-4-1-4 0,7 4 1 15,-3-1-6-15,3 0-1 16,-3 1-55-16,3 4-23 16,-3 1 42-16,0 2 21 15</inkml:trace>
  <inkml:trace contextRef="#ctx0" brushRef="#br0" timeOffset="18078.74">19717 7882 424 0,'-3'18'159'0,"3"-18"-124"0,-3 8 31 15,3-8 3-15,3 3-21 0,0-1-2 31,6-2-21-31,-3 0-7 16,6 3-11-16,-3 0-5 0,3-3-1 0,0 0-19 16,3-3-8-16,-4 0-81 15,7 1-37-15,-3-1 74 16,9-8 35-16</inkml:trace>
  <inkml:trace contextRef="#ctx0" brushRef="#br0" timeOffset="18663.685">20190 7538 416 0,'-9'2'156'0,"9"-2"-121"0,-6-2 36 0,6 2 8 16,0 2-19-16,0-2-5 15,0 3-27-15,0 0-10 16,0 7-11-16,0-2-1 0,0 11 4 16,0-4-17-16,0 15-7 15,0-7 7-15,0 12 3 16,0-6 7-16,0 8 6 0,0-11-65 15,-3 9-28-15,3-6 42 16,-5 0 20-16</inkml:trace>
  <inkml:trace contextRef="#ctx0" brushRef="#br0" timeOffset="18895.066">20384 7823 540 0,'3'6'203'0,"-3"-6"-158"0,6-3-1 16,-6 3-13-16,0 0-23 15,0 0-4-15,6 0-50 0,-3 0-21 16,6-3 34-16,-3 3 16 0,5-8 15 15</inkml:trace>
  <inkml:trace contextRef="#ctx0" brushRef="#br0" timeOffset="19113.482">20741 7725 452 0,'-15'14'167'0,"15"-14"-129"0,0 2 21 16,0-2 4 0,0 0-25-16,0 0-4 15,0 0-22-15,0 0-8 16,3 0-3-16,0 0-43 0,3 0-19 0,0 0-99 16,3-2-42-16,0-1 105 15,6-2 50-15</inkml:trace>
  <inkml:trace contextRef="#ctx0" brushRef="#br0" timeOffset="19281.036">20923 7715 448 0,'-9'10'167'0,"9"-10"-129"0,-3 6 2 0,3-6-9 15,0 2-32-15,0-2-8 16,0 0-147-1,0 0-63-15,6 0 111 16,0 0 54-16</inkml:trace>
  <inkml:trace contextRef="#ctx0" brushRef="#br0" timeOffset="19877.704">21208 7514 480 0,'-3'-3'181'0,"3"3"-141"0,0-8 22 15,0 8 2-15,3 0-26 16,-3 0-4-16,0 0-7 16,0 0-2-16,3 6-14 15,0-1-2-15,0 8-2 0,0-2-3 16,3 7-1-16,-3-2-1 15,3 13 1 1,-3-2-2-16,3 7 2 16,-3-5-2-16,3 5-1 0,-3-7 1 15,0-1-1-15,0-2 0 16,0-5 2-16,0-3-1 16,0-3 2-16,0-3-2 15,0-7 2-15,0 0-2 0,3-11-1 16,-3 0 1-1,6-13 1-15,-4 2-1 0,7-10-1 16,-3 5-2-16,6-5 1 16,-3 3 1-16,9 2 0 15,-6 3 0-15,9 2 0 0,-7 3 0 16,7 3 0 0,-3 2 0-16,3 6 0 0,-3 3 0 15,3 4 0-15,-7 1 0 16,4 10 0-1,-3-2 0-15,0 12 2 16,-3-4-1-16,0 10-1 16,-3-5 1-16,3 8 1 15,-4-9-3-15,-2 4 0 16,0-6-1-16,-3 0-2 16,0-5-30-16,0 3-15 0,0-6-132 15,0-8-56-15,0 0 122 16,3-15 59-16</inkml:trace>
  <inkml:trace contextRef="#ctx0" brushRef="#br0" timeOffset="26111.218">11348 7625 432 0,'-3'-5'162'0,"3"5"-126"0,0-11 16 0,3 8-2 16,-3 3-11-16,0 0 2 15,3 0-14-15,-3 0-7 0,6 0-11 16,-3 0 0-16,3 8 4 0,0-2-5 15,-1 12 0-15,1-2-2 16,-3 13 1-16,0-5-4 16,-6 16-2-16,0-9 0 15,-5 9-1-15,-1-8-3 16,-9 21 2-16,3-8-1 16,-12 16-2-16,6-11 18 15,-9 8 8-15,7-10-7 16,-16 7-3-16,9-12-5 15,-11 4 0-15,8-10-4 16,-3 6-2-16,6-9 0 16,1-2-1-16,5-6-3 15,3-5 2-15,0-2-19 16,9-6-7-16,3-2-50 16,6-11-22-16,0 0 48 15,6-3 27-15</inkml:trace>
  <inkml:trace contextRef="#ctx0" brushRef="#br0" timeOffset="27835.103">9818 9165 444 0,'-6'2'167'0,"6"-2"-129"0,-3 8 21 0,3-8 2 16,0 6-20-16,0-1-3 15,0 3-16-15,0-3-4 16,0 11-10-16,0-3-3 0,3 8 1 16,-3-2-1-16,0 7 2 15,0-4-4-15,0 12 0 16,0-5-1-16,3 8-2 15,-3-5-2-15,3 2 1 0,0-5 1 16,0 0 2-16,-3-2-28 16,3-6-9-1,0-2-62-15,0-4-25 16,0-1 69-16,6-14 37 16</inkml:trace>
  <inkml:trace contextRef="#ctx0" brushRef="#br0" timeOffset="28128.483">10208 9141 452 0,'-3'13'167'0,"3"-13"-129"0,0 3 13 16,0-3-2-16,0 2-17 15,0 1-1-15,0-3-18 16,0 0-6-16,0 3-4 0,0-3-9 0,0 0-1 16,0 0-50-1,0 0-19-15,0 0 38 0,0 0 19 16</inkml:trace>
  <inkml:trace contextRef="#ctx0" brushRef="#br0" timeOffset="28374.838">10273 9329 420 0,'-12'8'159'0,"12"-8"-124"0,-6 0 26 16,6 0 2-1,0 0-22-15,0 0-4 16,0 0-21-16,0 0-8 0,0 0-5 16,0 0-7-16,0 0 0 0,0 0-58 15,0 0-23-15,0 0 43 16,6 2 23-16</inkml:trace>
  <inkml:trace contextRef="#ctx0" brushRef="#br0" timeOffset="29027.074">10497 9173 388 0,'2'0'145'0,"-2"0"-112"0,3-8 36 16,-3 8 11 0,3 0-17-16,-3 0-1 15,0 0-25-15,0 0-8 16,3 2-17-16,0 1-12 0,3 2-5 0,0 1 17 15,3 7 9-15,-3-3-10 16,3 6-4-16,-3-2-4 16,3 4 0-16,-3-2-2 15,0 8 2-15,0-6-2 16,-3 6-1-16,0-3 1 16,0-2-1-16,0-3 0 15,0-3 0-15,0-3-3 0,3-7 2 16,-3 0 1-16,3-11 0 15,0 3 0-15,-1-11 0 16,1 2 0-16,3-7 0 16,-3 3 0-1,6-3 2 1,-3 2-3-16,3-2 0 0,-3 2 1 0,3 1 2 16,-3 2-1-1,3 3-1-15,-3 2 1 0,3 6 1 16,-1 0-1-16,4 5 2 15,-3 0 0-15,0 5 1 16,0 0 0-16,0 8 2 16,-3-2-1-16,0 5 2 0,-3-3-4 15,0 6 0-15,-3-4-3 16,0 9-1-16,0-5 1 16,0 2 0-16,0-3-29 15,0 4-13-15,0-4-29 16,0 1-13-16,0 2 45 15,-3-11 20-15</inkml:trace>
  <inkml:trace contextRef="#ctx0" brushRef="#br0" timeOffset="31294.747">13958 7839 356 0,'-3'0'134'0,"3"0"-104"0,0 3 31 0,0-3 7 16,0 0-4-16,0 0 1 15,0 0-18-15,0 0-6 16,0 0-24-16,0 0-1 0,0 5 0 16,0 0-13-16,0 3-5 15,0 0 13-15,-3 8 6 16,0-3-5-16,-3 11-4 15,3-5-5-15,-3 18-3 16,3-5 1-16,-3 15 1 16,3-7 1-16,0 8 1 15,0-6-5-15,3 3 1 16,0-8 0-16,3 5 2 0,0-7-1 16,3 2 2-16,0-6-2 15,3-2-1-15,-3-2-17 16,6-6-9-16,0-2-96 15,6-11-45-15,-3-3 86 16,2-10 41-16</inkml:trace>
  <inkml:trace contextRef="#ctx0" brushRef="#br0" timeOffset="32774.788">13455 9019 404 0,'-9'0'151'0,"9"0"-118"0,-6-2 22 0,6 2 3 16,-3 2-12-16,0-2-2 15,0 6-17-15,0-1-4 0,-3 5-13 16,0 1-2-16,0 10-1 0,0-5-1 15,0 16-1-15,0-8-1 16,3 13 0-16,3-8-2 16,3 18-2-16,0-7 1 15,3 10-1-15,0-7 0 16,6-1 2-16,-3-8-3 16,6-2 0-16,-3-5 1 15,6-6 2-15,-3 0 1 16,11-13 1-16,-5-3 0 15,9-15 0-15,-6 2 0 16,6-19 2-16,-7 6-3 16,1-8-2-16,-3 5 2 15,-3-5 0-15,-3 3-4 16,-6-4-1-16,0 7-4 16,-9-4 1-16,0 3 18 15,-12 1 11-15,3 1-10 16,-12 1-2-16,3 3-4 15,-6 2 0-15,4 3-4 0,-7 5-1 16,6 2-1-16,-6 6 1 16,6 0-2-1,-3 6-1-15,4-1 1 0,-1 3-1 16,3-3 0-16,0 3 0 16,3 0-3-16,3-3 0 15,3 1-27-15,6-4-10 16,0 1-62-16,9-3-26 0,0 0 67 15,12-8 31-15</inkml:trace>
  <inkml:trace contextRef="#ctx0" brushRef="#br0" timeOffset="33017.691">13916 9173 572 0,'-9'2'211'0,"9"-2"-164"0,-3 0-2 0,3 0-13 16,0 0-27 0,0 0-2-16,0 0-15 15,0 0-6-15,3-2 10 0,0-1-76 0,3 3-32 16,-3 0 59-16,6 0 28 31</inkml:trace>
  <inkml:trace contextRef="#ctx0" brushRef="#br0" timeOffset="33243.593">13991 9395 492 0,'-15'8'184'0,"15"-8"-143"0,-6 5 23 0,6-5 3 0,0 3-27 16,0-1-7 0,0-2-18-16,0 0-7 0,0 0-5 15,0 0-9-15,0-2-4 0,0 2-38 16,3-3-17-16,0 1-147 16,6-1-65-1,-3 0 142-15</inkml:trace>
  <inkml:trace contextRef="#ctx0" brushRef="#br0" timeOffset="33895.002">14327 9101 508 0,'-3'0'189'0,"3"0"-147"0,3-2 24 0,-3 2 1 16,0 0-27-16,0 0-5 31,0 0-15-31,0 0-5 0,3 8-8 0,0-3-3 0,0 8 0 16,0-2 0-16,0 7 0 16,0-5-2-16,0 11-2 15,-3-5 1-15,0 7 1 16,0-5-1-16,0 6-1 15,0-6 1-15,0 0-1 16,0-2 0-16,0-3 0 0,0-3 0 31,3-5 2-31,-3-3-1 0,3-8-1 16,0 1 1-16,0-12-1 16,0 4 0-16,3-11 2 15,0 2-1-15,3-7-1 16,-3 5-2-16,5-9 1 0,-2 7 1 15,6-6 0-15,-3 5 0 16,6-3 0-16,-3 6 0 16,6 3 0-16,-3-1 0 15,5 9 0-15,-5 2 0 16,3 8 2-16,-3 0-1 0,3 10-1 16,-3-2 1-16,-1 13 1 15,-2-8-1-15,0 11-1 16,-3-5 1-16,-3 10-1 15,0-5 0-15,-3 10 0 16,-3-5 0-16,0 8 0 16,0-5 0-1,-3 5 0-15,0-5 0 16,0-3 0-16,0-3 0 16,-3-2 0-16,0-5-31 15,0-3-14-15,-6-6-160 0,3-10-72 16,0 0 142-16,3-10 70 15</inkml:trace>
  <inkml:trace contextRef="#ctx0" brushRef="#br0" timeOffset="35526.158">13458 9855 288 0,'-3'-2'107'0,"3"2"-83"0,-3-8 39 0,3 8 12 16,0 0-6-16,0 0-1 16,0-3-19-16,0 0-5 15,0 1-25-15,0-1 4 0,3-2 4 16,0 0-6-16,6-3 0 15,-3 2-10-15,9-2-4 16,-3 0-7-16,11 0 0 16,-5 3 0-16,12-3 0 0,-6 0 0 15,9 0 0-15,-7 3 8 16,4-3 5-16,-6 0-15 16,3 3-6-16,-3 0-31 15,-4-1-13-15,-2 1-63 16,-3 5-27-16,-3 0 75 15,-6 3 35-15</inkml:trace>
  <inkml:trace contextRef="#ctx0" brushRef="#br0" timeOffset="35866.25">13458 9932 400 0,'-12'8'148'0,"12"-8"-115"0,-3 3 24 0,3-3 2 16,0 0-16-16,0 0 0 16,3-3-13-16,0 0-4 15,3-5-15-15,0 3 4 0,6-6 3 16,-3 4-6-16,6-4 1 15,-3 0-6-15,8 1-2 16,-2 2-2-16,6 0-3 16,-6 0 1-16,6 0-1 15,-3 3-3 1,2-1 2-16,-2 1-54 0,6 0-25 16,-6 2-147-1,3 1-65-15,-7-1 151 16</inkml:trace>
  <inkml:trace contextRef="#ctx0" brushRef="#br0" timeOffset="36526.483">13520 10205 208 0,'0'0'79'0,"0"0"-61"0,-3 0 41 0,3 0 16 16,0 0-12-16,0 0-1 16,0 2-12-16,0 1-4 0,0-3-25 15,0 0 7-15,0 0 3 0,0 0-8 16,0-3 0-16,0 1-5 15,0-4-2-15,0 1-4 16,0-3 0-16,0 0-3 16,3-3 2-16,0 1-4 15,3-3 1 1,-3 2-3-16,3-2 0 16,-3 2-3-16,3-2 1 15,-3 2 2-15,0 1 2 0,0 2-3 16,0 3-1-16,0-1 1 15,0 4 0-15,0 2-2 16,3 5-2-16,-3 0-2 16,3 3 1-16,0 0 1 15,3 3 0-15,-3-3 0 0,3 2 2 16,0 1-1-16,0-1-1 16,-1 1-2-16,1-3-1 15,0 0-38-15,0 0-17 16,-3-3-40-16,3 0-13 15,-3 1 59-15,0-6 28 16</inkml:trace>
  <inkml:trace contextRef="#ctx0" brushRef="#br0" timeOffset="36811.72">13604 10091 416 0,'-12'-6'154'0,"12"6"-120"0,-9 0 26 0,9 0 2 16,-3 3-17-16,3 0-3 0,-3 2-18 16,0-2-5-16,0 7-11 15,3-2 1-15,-3 8 2 0,3-3-4 16,0 11 1-16,0-5-3 16,-3 15 0-16,3-5-3 15,0 11-2-15,0-8 1 16,0 5-1-16,0-6 0 15,0-4 0 1,0-6-31-16,3 3-14 0,0-3-74 16,3-8-31-16,-3 0 78 15,3-10 37-15</inkml:trace>
  <inkml:trace contextRef="#ctx0" brushRef="#br0" timeOffset="37460.986">13181 10810 464 0,'-9'-10'176'0,"9"10"-137"0,0-5 13 16,0 5-4-16,0 0-26 15,0 0-5-15,9 10-8 0,-3-2-1 16,6 13-5-16,-3-2-2 0,6 10 2 16,-3-5 0-16,0 7 1 15,-3-4-2-15,-1 2-2 16,1-5 3-16,-3 2 0 15,0-5-4-15,3-2 1 16,-3-3 0-16,0-3 2 16,-3-2 1-1,3-9 1-15,-3 1-2 16,3-8 1-16,-3-1 2 16,3-10 2-16,0 3-1 0,3-8 1 15,-3 2-4-15,3-4-2 16,-3 2-3-16,3-3 1 0,-3 5 1 15,-1 1 0 1,1-1-3-16,0 6 2 16,0 0-41-16,3 5-17 0,-3 2-60 15,3 6-27-15,0 0 77 16,6 3 36-16</inkml:trace>
  <inkml:trace contextRef="#ctx0" brushRef="#br0" timeOffset="37893.866">13589 10924 488 0,'-15'-8'181'0,"15"8"-141"0,-15-5 16 0,15 5-5 16,-6 3-20-1,3-3-4-15,-3 5-11 16,0 0-3-16,0 8-7 15,0-2-4-15,3 7-1 0,0-2-1 0,3 6 0 16,0-7 0-16,3 4 0 16,0-3 0-16,6 0 0 15,0-3 0-15,6-3 0 16,0-2 0-16,6-5 0 16,-3 0 0-16,6-9 2 15,-4 1-3-15,1-8 0 0,-3 0 3 16,-3-6 1-16,-3 3-1 15,-9-8 1-15,0 6-4 16,-9-3-2-16,0 2-1 16,-6 1 0-1,0-1 3-15,-6 6 0 16,3 2 1-16,0 6 2 16,4 0 8-16,-1 5 3 15,3 0-61-15,3 2-29 0,0 1-66 16,6-3-27-16,0 0 90 15,9-3 42-15</inkml:trace>
  <inkml:trace contextRef="#ctx0" brushRef="#br0" timeOffset="38313.334">13907 10850 424 0,'-9'8'159'0,"9"-8"-124"0,-8 11 20 0,8-9 0 16,-3 6-18-16,0-3-1 16,0 9-15-16,0-4-3 15,-3 6-10 1,3 0-3-16,0 5-1 0,3-5-5 16,0 5 1-16,0-5 0 0,6 3 0 15,0-6 0-15,3 0 2 16,-1-2-3-16,7-6 0 15,-3 0 1-15,6-7 0 16,-3 2 2-16,3-8 3 0,-3 0 2 16,0-6 1-16,-3 4 0 15,-4-9 2-15,1 4-1 16,-9-7 2-16,0 4-11 16,-6-3-2-16,0 0 12 15,-2 2 7-15,-1 3-8 16,-3 0-2-16,3 3-7 15,-3 5-1-15,3 0-19 16,0 3-7-16,3 0-52 16,3 2-22-1,0 0 51-15,9-5 25 16</inkml:trace>
  <inkml:trace contextRef="#ctx0" brushRef="#br0" timeOffset="38593.119">14211 10530 476 0,'-6'13'178'0,"6"-13"-138"0,-3 3 19 0,3-3-1 16,0 5-20-16,0 0-4 16,3 3-16-16,0 0-4 15,0 8-8-15,0-3-6 0,0 11-1 16,0-5-1-16,0 15 0 15,0-5 0-15,0 11 0 0,0-8 4 16,0 5 3-16,0-8-48 16,0-3-23-1,0-2-172 1,3-8-76-16,-3-3 161 16</inkml:trace>
  <inkml:trace contextRef="#ctx0" brushRef="#br0" timeOffset="38811.536">14110 10720 504 0,'-15'-2'189'0,"15"2"-147"0,3-3 13 16,-3 3-4-16,6 0-21 0,0 0-5 16,6-3-12-16,-3 1-6 15,8-1-4-15,-2 3-3 0,6 0 1 16,-3 0-1-16,6 0 0 15,-3 0 0 1,-1 0 2-16,-2 0-89 0,3 0-38 16,-6 0 62-16,6 3 34 15</inkml:trace>
  <inkml:trace contextRef="#ctx0" brushRef="#br0" timeOffset="42366.435">16759 7839 420 0,'-3'-18'156'0,"3"18"-121"0,3-24 23 15,0 21 4-15,0-2-20 16,-3 0-1-16,0 2-15 15,0 0-7-15,0 3-10 0,0 0-6 0,3 19-2 16,0-3-1-16,3 18 2 16,-4-5-1-16,7 35-1 15,0-14 3-15,6 27 2 16,-3-14 0-16,6 25 0 16,-3-20-3-16,3 25-2 15,-3-22 1-15,5 3 1 16,-5-13-1-16,6 5 2 15,-3-13-2-15,3-5 2 16,-6-8 0-16,3-3 1 16,-4-6-5-1,4-7 1-15,-3-5 0 0,3-6 2 0,-3-2-30 32,0-9-11-32,0 1-73 0,0-8-32 15,-1 2 75-15,-2-5 35 16</inkml:trace>
  <inkml:trace contextRef="#ctx0" brushRef="#br0" timeOffset="42940.909">17428 8829 420 0,'3'-8'156'0,"-3"8"-121"0,0 5 19 16,0-5-1-16,0 3-15 15,0-1-2-15,0 6-9 16,0 0-5 0,0 8-12-16,0-3-2 0,0 16-1 15,0-5-1-15,3 16 1 16,0-8-4-16,0 7 0 0,0-7-1 15,0 8-2-15,0-8-8 16,0 5-5-16,-3-8-64 16,3 2-26-16,-3-4 52 15,3-1 26-15</inkml:trace>
  <inkml:trace contextRef="#ctx0" brushRef="#br0" timeOffset="43477.736">17783 9173 472 0,'-12'-14'178'0,"12"14"-138"0,-9-23 8 0,9 20-6 16,-3-5-21-16,0 0-2 15,-3 0-9-15,0 0-4 16,-3 3-3-16,0 0-3 0,-3 13 1 16,3-3-1-16,-3 11 2 0,3-3-3 15,0 8 0-15,3-2-1 16,0 7 0-16,3-2 0 16,3 0 0-16,0-3 0 15,6-3-2-15,0-2 0 16,6-5 3-16,-3-3-2 15,6-6 1-15,0 1 2 16,3-11 2-16,-3 3 1 0,3-8 3 31,-4 2 3-31,1-7 2 16,-3 2-1-16,0-3 1 0,-3 3 0 16,0 0 3-16,0 3-3 15,-3 3 1-15,0-1-9 16,0 6-2-16,-3 2-3 15,0 6 0-15,0-1 2 0,0 9 0 16,0-3 0-16,0 8 0 16,0-3 2-16,3 3 1 15,-3-3-28-15,3 6-12 16,-4-6-57-16,7 3-25 16,-3-3 63-16,6-2 28 15</inkml:trace>
  <inkml:trace contextRef="#ctx0" brushRef="#br0" timeOffset="43959.662">18065 8847 480 0,'-6'-8'181'0,"6"8"-141"0,-3 0 14 16,3 0-4-16,0 6-22 15,0-4-4-15,0 6-10 16,0 0-4-16,0 11-5 16,0-6-2-16,0 16 3 0,0-5-3 15,3 13 0-15,0-8-1 16,3 8 1-16,0-8-2 0,3 8 2 16,0-8-2-16,3 0-1 15,-3-5 1-15,6-3-1 16,-3-2 8-16,3-6 7 15,-4-2-9-15,4-6-4 16,-3 0-8 0,3-7-1-16,-3-1 1 0,-3-8 1 15,0 3 0 1,-6-5 1-16,0 0 16 16,-6-8 8-16,3 2-9 15,-9-5-4-15,3 3-24 0,-3 0-9 16,0 5 30-16,-3 0 18 15,3 3-26-15,-3 8-11 16,3 0 6-16,-2 7 3 16,2 1-48-16,0 7-21 0,3-2-72 15,3 11-32-15,0-6 92 16,6 3 46-16</inkml:trace>
  <inkml:trace contextRef="#ctx0" brushRef="#br0" timeOffset="44442.372">18297 9289 252 0,'3'3'96'0,"-3"-3"-75"0,15-6 32 0,-12 6 11 0,3-2-5 0,0 2 2 16,6-3-12-1,-3 3-3-15,6-2-26 16,-3-1 8-16,3-2 3 0,-3-1-1 15,2-2 0-15,-2 3-9 16,3-6-2-16,-3 4-7 0,0-7-2 16,0 4 2-16,0-6 3 15,-3 3-15-15,0-3-4 16,0 3-1-16,-6-3 2 16,0 2 0-16,-3-1 1 15,0-1 0-15,-6 5 0 16,0 3 2-16,-3 6 0 0,0-1 0 15,-3 11 0-15,3-3 11 16,-6 16 7-16,3-5-22 16,0 8-9-1,0-6 6-15,6 9 3 16,0-6 16-16,6 3 7 16,0-6-9-16,6 4-6 15,0-4-2-15,3-2-2 16,0-3 0-16,6-2 0 0,-3-1-14 15,6-4-3-15,-3-1-22 16,9-5-10-16,-7 0-76 16,10-11-33-16,-6 3 82 15,3-15 39-15</inkml:trace>
  <inkml:trace contextRef="#ctx0" brushRef="#br0" timeOffset="44709.656">18759 8755 500 0,'-12'2'187'0,"12"-2"-146"0,0 11 18 16,0-11-2-16,3 8-24 16,-3 0-4-16,3 8-6 15,0-3 0-15,3 13-13 0,0-5 1 0,0 22 0 16,0-9-4-16,0 14-2 15,-1-8-2-15,4 7-3 16,-6-5 1-16,0 3-1 16,0-8-25-16,0 6-8 15,0-9-82-15,0 3-35 0,-3-5 79 16,-3-8 41-16</inkml:trace>
  <inkml:trace contextRef="#ctx0" brushRef="#br0" timeOffset="79887.421">9020 13279 376 0,'-12'-8'143'0,"12"8"-112"0,-6-8 30 16,6 8 6-16,0 0-13 15,0-3 1-15,0 1-14 16,0-1-3-16,0-2-21 0,0 2-4 0,3-2 1 16,0 2-13-16,3-2-2 15,0 2 15-15,6 1 10 16,-3-1-12-1,6 0-4-15,0-2-5 0,6 5 0 16,-3 0-2-16,2 0 2 16,-2 0-2-16,6 0-1 15,-6 0 1-15,3-3-1 16,-3 1-3-16,-1-4 2 16,-2 4-30-16,3-6-14 15,3-8-116-15,0-3-50 16,0 1 109-16,-18-6 52 15</inkml:trace>
  <inkml:trace contextRef="#ctx0" brushRef="#br0" timeOffset="81221.206">10116 13004 288 0,'3'-3'107'0,"-3"3"-83"0,0-11 28 16,0 11 9-16,0-5-6 16,0 0 0-16,-3-6-6 15,0 3-4-15,-3 3-24 16,-3-6 5-16,0-2 2 0,3 3-4 16,-6 2 0-16,0 0-7 15,-3 2 0-15,0 1-8 0,-3 3-1 16,3-1-2-16,-2 8-1 15,2-2-6-15,0 10 1 16,3-2-2-16,3 10 0 16,0-3 0-16,6 6 0 15,0-3 2 1,6 0 0-16,0-2-3 16,6-3 2-16,0-3 1 0,9 0 2 15,-3-2-3-15,6-3 0 16,-4-3 1-16,10-2 0 15,-6-1 0-15,3 1 0 16,-3 0 0-16,-1-1 0 16,-2 1 2-16,3 2 1 0,-6 1 1 15,-6 2 0-15,0-1-7 16,-3 1 0-16,-3 0 16 16,-3 3 9-16,0-3-9 15,-6 2-2-15,0 1-7 16,-6-3-1-16,3 3-1 15,-6-4-2 1,0 1-2-16,0 3 1 16,-5-3-21-16,8-8-10 15,3 0-11-15,3-5-3 16,0-1-59-16,6-4-26 0,6-14 68 16,3 3 32-16</inkml:trace>
  <inkml:trace contextRef="#ctx0" brushRef="#br0" timeOffset="81485.05">10446 12787 476 0,'-3'2'178'0,"3"-2"-138"0,-3 0 26 0,3 0 1 15,0 3-26-15,0 0-8 16,-3 2-25-16,3 0-7 15,-3 6-2 1,3-3-2-16,0 8 1 0,0-3 0 0,0 11 0 16,0-6 2-1,0 14 2-15,0-6-17 0,3 4-4 16,0-7-68-16,3-2-30 16,-3-2 55-16,0-14 30 15</inkml:trace>
  <inkml:trace contextRef="#ctx0" brushRef="#br0" timeOffset="81644.628">10351 12609 460 0,'-15'0'170'0,"15"0"-132"0,-6 0-6 15,6 0-11-15,0 0-70 16,0 0-26-16,6 3 38 0,0 0 17 31</inkml:trace>
  <inkml:trace contextRef="#ctx0" brushRef="#br0" timeOffset="82122.349">10642 12787 436 0,'-3'21'162'0,"3"-21"-126"0,0 24 18 0,0-19 2 16,3 6-21-16,-3-1-3 15,3 9-14-15,0-3-6 0,0 10-7 16,-3-5-2-16,3 6 3 16,-3-4-1-16,3-1 2 0,-3-4-2 15,3-5 0-15,0 1 1 16,0-12 1-1,0 1-3-15,0-16-1 16,0 2-1-16,3-15 1 16,0 4-2-16,0-4-1 15,0 2 1-15,3 0-1 16,-3 3 0-16,3 3 0 0,0 2 2 16,0 3 1-16,-1 2 1 15,4 6 0-15,-3-1-5 16,3 6 1-16,-3 0 11 15,0 11 5-15,0 0-6 16,0 10-3-16,-3-5-4 0,0 13-3 16,0-5 1-16,0 7 1 15,-3-4-6-15,3 4-1 16,0 7-36-16,0-17-15 16,-3-5-73-16,3-3-31 15,-1-3 80-15,1-7 43 16</inkml:trace>
  <inkml:trace contextRef="#ctx0" brushRef="#br0" timeOffset="82737.264">11151 12951 468 0,'-3'5'176'0,"3"-5"-137"15,-6-5 31-15,6 5 5 0,0-6-37 16,0 4-10-16,-3-3 6 16,0-1 4-16,-6-2-19 15,4 0-4-15,-4 3-3 0,0 0-7 16,-3 5-1-16,3 0-2 16,0 5-2-16,0 0 1 15,0 14-1-15,3-3 0 16,0 13 0-1,3-5 0-15,3 2 0 16,0-2 0-16,6 0 0 0,0-6-5 16,6-2 1-16,-3-3-3 15,6-7 2-15,-3-1 1 16,0-8 2-16,0 1-1 16,-1-9 1-16,-2 3 2 15,0-8 0-15,-3 3 0 0,0 0 2 16,-3 2-1-16,0 1-1 15,0-1 1-15,0 6-1 16,0-1-3-16,0 9 2 16,0 0 1-16,3 10 0 15,-3 0 0-15,6 8 0 16,-3-2 0-16,0 7 2 16,0-4-3-16,0 12 0 15,0-5 1-15,-3 21 2 0,-3-13-1 31,-3 14 2-31,3-9 0 0,-6 3 1 16,-3 5-2-16,3-18-2 16,0-6 1-16,-3-4 1 15,3-7-6-15,-6 1 1 16,-6-2-26-16,6-9-10 16,3-3-55-16,-3-20-25 0,4 5 63 15,-1-22 31-15</inkml:trace>
  <inkml:trace contextRef="#ctx0" brushRef="#br0" timeOffset="83086.329">11261 12662 512 0,'-3'19'189'0,"3"-19"-147"0,6 26 9 0,-3-20-7 16,3 7-19 0,-3-3-3-16,6 9-6 15,-3-1-2-15,3 12-8 16,0-7-8-16,3 17-2 0,-3-8 0 0,0 10 2 16,0-7 1-16,0 2 1 15,0-6-3-15,-3-2 2 16,-1-2 1-16,1-6 2 15,0-2 8-15,-3-6 3 0,0 0-31 16,0-8-14-16,0 1-20 16,0-9-5-16,0 0-14 15,0-7-3-15,0 2 40 16,-3-8 18-16</inkml:trace>
  <inkml:trace contextRef="#ctx0" brushRef="#br0" timeOffset="83572.032">11541 13083 536 0,'-6'16'200'0,"6"-16"-155"0,6 8 7 0,-6-8-7 15,6 0-23-15,0 0-4 16,3 0-14-16,-3 0-2 16,3-3-2-16,0 1-3 0,0-6 2 15,0 0 1-15,0-6 0 16,-3 4-3-16,0-6 0 16,-1 3 10-16,-2-3 8 0,0 3-17 15,-3 5-7-15,0 2 6 16,-6-7 3-16,1 3 3 15,-4 2 3 1,3 2-10-16,-6 6-2 16,3 0-2-16,0 14 2 15,0-4 6-15,3 14 2 16,3-5 6-16,3 7 5 16,0-2-14-16,6 2-3 0,0-2-4 15,3-3 2-15,-3-2 17 16,6-3 9-16,-3-3-9 15,9 3-4-15,5-3-20 16,-2 0-6-16,-3-5-48 16,6-11-19-16,0 3 44 0,-4-21 22 15</inkml:trace>
  <inkml:trace contextRef="#ctx0" brushRef="#br0" timeOffset="84435.938">12315 12686 464 0,'-15'3'173'0,"15"-3"-135"0,-6 5 12 0,6-5-5 15,0 8-21-15,0-3-3 16,6 9-12-1,0-1-4-15,9 11-3 16,-3-1 1-16,6 17 2 0,-3-8-2 0,5 18-2 16,-5-10 2-16,3 5 0 15,-3-8-1-15,-3-3 1 16,-3-7-2-16,0-3 2 16,-3-6 0-16,0-7 1 15,0-1-2-15,-3-12 1 0,0 2-2 16,-3-19 2-16,0 6-2 15,3-16-1-15,0 2 1 16,0-5-1-16,0 6-3 16,5 2 2-16,-2 6 1 15,3 2 0-15,-3 3-3 0,6 7 2 16,-3 1 3-16,6 13 1 16,-3 0 1-16,3 16 0 15,-3-6-2-15,3 14-2 16,-3-6 1-16,-1 4-1 15,1-7-7-15,0 1 0 16,-3-5-59 0,0-1-23-16,0-2 45 15,-3-3 24-15</inkml:trace>
  <inkml:trace contextRef="#ctx0" brushRef="#br0" timeOffset="84839.858">12782 13192 376 0,'15'-3'143'0,"-15"3"-112"0,18 0 10 15,-15 0-3-15,9-3-4 16,-3 3 4-16,6-8-4 16,-3 3 2-16,3-6-20 15,-4 1 2-15,1-6 0 0,-3 3-4 16,0-6 2-16,-3 6-5 15,-3-6-1-15,0 6-2 16,-9-5 0 0,0 4-2-16,-9 1 1 0,3 3-2 15,-5 4 0-15,2 1-1 16,-6 8 0-16,3-1-5 16,-3 14-1-16,6-3 1 15,0 11 0-15,3-5 1 16,7 5 2-16,-1-3-1 15,9 3-1-15,0-6 1 0,11 6-1 16,-2-6-14-16,15 1-5 16,-6-1-52-16,12-4-21 15,-7-1-92 1,13-2-39-16,12-4 117 16</inkml:trace>
  <inkml:trace contextRef="#ctx0" brushRef="#br0" timeOffset="85263.731">13339 13065 348 0,'-18'-6'132'0,"9"1"-103"0,-9-14 29 15,12 17 9-15,-6-4-15 16,3 1 0 0,-5 3-17-16,-10-1-4 15,6 3-18-15,3 0 1 0,0 8 0 0,3 0-5 16,3 13-1-16,0-5-4 15,3 8-1-15,3-3-3 16,6 5-1-16,0-5 1 16,6 1 0-16,0-4 0 15,6-7 0-15,-3 2 0 16,6-10 0-16,-3-3 0 0,6-6 0 16,5-10 0-16,-11 1 0 15,0 1 0-15,-3-2 0 31,3-5 0-31,-6 8 2 0,-3 2-1 16,0 4 2-16,0-1 0 16,0 10 3-16,0-2-3 15,0 8 0-15,0-3-1 16,0 9-2-16,-1-4-4 16,1 3 0-16,0-2-42 0,3 0-17 15,0-1-146 1,3 3-66-16,0-2 142 15</inkml:trace>
  <inkml:trace contextRef="#ctx0" brushRef="#br0" timeOffset="85820.234">13729 13107 504 0,'-24'-8'189'0,"24"8"-147"0,-27-19 17 0,24 17-3 0,-9-4-24 16,3 1-6-1,-6 3-7-15,4-1-2 0,-1 6-9 16,0-1-3-16,0 11 1 0,3-2-3 16,0 10-2-16,3-2 0 15,3 10-1-15,3 5-3 16,3-15 2-16,0-1-12 15,9-2-7-15,-3-3 8 0,9-5 4 16,6-8-5-16,-7-8-4 16,-2 0 0-16,3-10 0 15,-3-1 5-15,0-15 3 16,-3 5 2-16,-3-8 5 16,0 5 5-16,-6-10 3 15,0 7 2-15,-6-7 2 16,0 8 4-16,-3-9 1 15,3 9 3 1,0 7 1-16,0 4-2 16,0 9 2-16,0 4-8 0,3 10-4 15,0 0-4-15,3 16 0 16,0-3-2-16,3 11 2 16,0-3 0-16,0 19 1 15,0-9-2-15,3 12 1 16,-4-9-4-16,4 6 0 0,0-9-1 15,0 4-2-15,-3-6-28 16,3 0-14-16,-3-5-58 16,3-11-23-16,0-2 66 15,0-6 32-15</inkml:trace>
  <inkml:trace contextRef="#ctx0" brushRef="#br0" timeOffset="86219.721">13943 13160 312 0,'3'24'115'0,"-3"-24"-89"0,6 10 32 0,-3-7 10 15,3-1-21 1,-3-2-4-16,6 0-14 16,0 0-6-16,3-2-13 0,6-9-2 0,-7 3-1 15,-2 0 1-15,3-8 2 16,-3 3-3-16,0-8-2 15,-3-5 4-15,-3 10 2 16,-3 3-2-16,-3-1 2 16,0 1 0-16,-6 0 3 0,-6 2-1 15,3 9 2-15,0-1 1 16,1 8-1-16,-1 1-5 16,0 9-2-16,3 1 2 15,0 11 1 1,3-6-3-16,3 0 0 0,0-5-5 15,6 2 0 1,0-2-1-16,6 13-2 16,-3-2-2-16,6-11-1 15,0-3-9-15,8 6-5 16,-5-4-66-16,12-1-28 0,-3-4 57 16,3-7 27-16</inkml:trace>
  <inkml:trace contextRef="#ctx0" brushRef="#br0" timeOffset="86569.851">14452 13020 472 0,'-18'2'176'0,"18"-2"-137"0,-15 0 26 0,15 0 2 16,-3 3-22-16,-6-1-6 16,3 4-25-1,0-1-10-15,1 6-4 0,-1-3-3 0,0 7 1 16,0 9 2-16,3 0 0 16,0-3 0-16,3 6 0 15,0-6 2-15,3 3 1 16,0 5-12-16,0-8-4 0,0-3-18 15,6-7-8-15,2-3-48 16,1-8-18-16,0-11-61 16,-3 1-24-1,0 2 101-15</inkml:trace>
  <inkml:trace contextRef="#ctx0" brushRef="#br0" timeOffset="86838.133">14518 12710 488 0,'-9'-21'181'0,"9"21"-141"0,-6-13 25 0,6 13-1 16,0 0-30-16,0 0-6 15,0 0-22 1,0 0-8-16,0 5 0 16,0 0 20-16,3 11 10 0,0-3-9 15,3 11-5-15,-1-3-9 0,4 11-2 16,6 13-1-16,-3-3 1 15,-3-7-2-15,3 18-1 16,0-11-2-16,0 6-1 16,3 10-20-16,-6-13-8 15,0-8-55-15,-3 2-21 0,-3-9 55 16,-6-4 27-16</inkml:trace>
  <inkml:trace contextRef="#ctx0" brushRef="#br0" timeOffset="89169.252">14529 13035 192 0,'0'-5'74'0,"0"5"-58"0,0-3 40 0,0 3 16 15,0-2-8-15,0 2-1 16,0-3-24-16,0 1-9 16,3-4-18-16,0 4 8 0,0-4 6 15,-3 1-1 1,3 0 3-16,-3-1-5 0,3 1 0 15,-3 0-1-15,0 0 1 16,0-1-4-16,0 1 0 16,0 0-6-16,-3-1 0 15,0 4-4-15,-3-1 2 16,3 0-2-16,-6 3 0 16,4 0-5-16,-7 3-1 0,3 0-6 15,-3 5-2-15,3-3-34 16,-3 8-13-16,3-2-78 15,0 5-33-15,3-3 85 16,3 0 42-16</inkml:trace>
  <inkml:trace contextRef="#ctx0" brushRef="#br0" timeOffset="89423.133">14404 13300 440 0,'-3'-5'165'0,"3"5"-129"0,6 0 17 0,-6 0-3 16,9 2-15-16,-3 1-3 16,9-3-10-16,-3 0-1 15,12 0-12 1,-3 0-3-16,8-5 0 0,-2-1-3 0,9-9 0 15,-6 1-52-15,5-10-24 16,-8 1 37 0,6-9 17-16</inkml:trace>
  <inkml:trace contextRef="#ctx0" brushRef="#br0" timeOffset="93696.634">15919 12623 408 0,'-20'8'154'0,"20"-8"-120"0,-9-3 10 0,9 3-4 16,0 0-10-16,0 0 2 16,3-3-12-16,0 1-4 15,5-6-9-15,1 2 2 0,12-4 3 16,-6 2-2-16,12-5 2 16,-3-1-3-1,5-1 2-15,-2 1-6 0,3-1-1 16,-6 1-2-16,0 1 1 15,-4 2 0-15,1 1 1 16,-6 2 0-16,0 3 2 16,-3-1 3-16,-3 4 5 15,-3-1-6-15,-3 11-2 16,0-3-3-16,0 19 0 0,0-5-2 16,3 20-1-16,-3-7 1 15,6 16-1-15,0-11-3 16,2 21 2-16,1-8 1 15,6 16 0-15,-3-10 0 16,3 2 0-16,-3-10 0 16,3-3 2-16,-3-8-1 15,-4-3-1-15,1-5 1 16,-3-2-1-16,-3-6-5 16,-3-5-1-1,3-3 22-15,-15 0 12 0,6-5-12 16,-9-5-4-16,0-1-5 15,-8-2-2-15,2 0-3 16,-9-5-2-16,6 0 1 16,-9-6 1-16,7 1-1 0,-10-1-1 15,6 3 1-15,-6 0 1 16,7 0-3-16,2 3 0 16,3 0 1-16,3 2 0 15,3 0-3-15,3 1 2 16,3-1 1-16,6 3 0 15,0 0-7-15,3 0 0 16,0 0-28-16,6 3-9 16,0-1-64-1,3-2-27-15,0 0 70 16,0-10 33-16</inkml:trace>
  <inkml:trace contextRef="#ctx0" brushRef="#br0" timeOffset="94088.145">15967 12887 516 0,'-9'0'192'0,"9"0"-149"0,-3-5 14 0,3 5-5 15,3 0-26 1,0 0-7-16,3-3 4 16,0 1 2-16,9-4-13 15,-3 1-2-15,6 2-3 0,-4 1-3 16,7-1-1-16,-3 1-1 0,6-1 1 15,-6 0-2-15,6 3-1 16,-7 0-2-16,4 3 1 16,-3-3-30-16,3 3-14 15,-6-3-123-15,3-3-54 16,-3 0 114-16,-3-13 55 16</inkml:trace>
  <inkml:trace contextRef="#ctx0" brushRef="#br0" timeOffset="94809.388">16982 12858 488 0,'0'-8'184'0,"0"8"-143"0,-3 3 19 0,3-3-2 15,0 3-20-15,0-1-2 16,0 6-26-16,0-3-10 16,3 11-1-16,-3-3-3 0,3 17 2 15,0-7 2-15,3 12 0 16,0-6 13-16,0 5 6 15,0-5-20-15,0 3-8 16,0-5-48-16,-3-1-18 16,0-5 39-16,-1-10 20 15</inkml:trace>
  <inkml:trace contextRef="#ctx0" brushRef="#br0" timeOffset="95018.825">16893 12625 600 0,'-27'6'222'0,"27"-6"-172"0,-24-3 1 0,21 3-10 16,-6 0-27-16,0 0-5 16,0 3-8-16,0-1-1 15,0-2 0-15,3 0-42 0,3-2-19 0,0 2-90 16,9-8-41-16,-3 0 101 15,3-3 49-15</inkml:trace>
  <inkml:trace contextRef="#ctx0" brushRef="#br0" timeOffset="96209.641">17607 12874 332 0,'-6'0'126'0,"6"0"-98"0,-6-5 32 0,6 5 7 15,0-3-14-15,0 3-1 16,-3-3-15-16,0 1-3 15,0-1-19-15,0 3 0 0,0 0-1 16,0 0-1-16,0 0 2 16,0 0-6-16,0 5-1 15,0 1-2-15,0 10-1 16,0-3-3-16,3 13 1 16,0-5-2-16,3 11 2 15,-3-5-4-15,6 2 0 16,0-5 1-16,3-3 0 15,0-5 0-15,3-6 0 16,0-2 0-16,3-13 2 16,0 2-1-16,-1-15 2 0,1 2-2 15,-3-5-1-15,-3 2 3 16,-6-2 2-16,0 2-2 16,-6 1-2-16,0 2 0 15,-9 3-1-15,3 2 0 16,-6 3 0-16,4 0-3 15,-1 3 2-15,0 0 3 16,0 5 3-16,3 0-40 16,3 0-15-16,0 0-91 15,6 0-36 1,0 0 92-16,9-8 44 0</inkml:trace>
  <inkml:trace contextRef="#ctx0" brushRef="#br0" timeOffset="96646.497">17913 12734 440 0,'-3'18'165'0,"3"-18"-129"0,0 29 15 0,0-23-4 16,0 7-14-16,0-2-2 16,0 4-9-16,0-1-3 15,0 4-11-15,0-2-3 0,3 3-1 0,-3-4-2 16,3 1 1-1,-3-2-2-15,3-7 2 0,0 1-2 16,0-8-1-16,0 0 1 31,0-10 1-31,0 2-1 0,3-8-1 16,0 3 1-16,0-6 1 16,0 3 1-16,0-2 1 15,0 2 0-15,0 3 2 16,0 2-3-16,0 3 0 0,0 0 1 15,3 8 0-15,0 0 0 16,0 8 0-16,-3 0 0 16,2 8 0-16,-2-3-5 15,0 8 1-15,0-2 0 16,-3 10 0-16,0-5 0 0,0 5 0 16,0-5-44-16,3 0-18 15,-3-3-114-15,3-11-49 16,0 1 117-16,3-16 56 15</inkml:trace>
  <inkml:trace contextRef="#ctx0" brushRef="#br0" timeOffset="96918.767">18181 12456 524 0,'-12'8'195'0,"12"-8"-152"0,0 13 10 0,0-10-4 16,3 7-26-16,0 1-4 0,0 13-15 15,0-6-2-15,0 14-2 16,0-5 13-16,0 10 6 0,0-8-25 16,0 10-11-16,0-7 7 15,0 18 6-15,0-10 4 16,0 10 0-16,0-10-70 15,3 2-32-15,-3-7 51 16,3-9 25-16</inkml:trace>
  <inkml:trace contextRef="#ctx0" brushRef="#br0" timeOffset="97535.119">18413 12771 348 0,'-8'0'129'0,"8"0"-100"0,-9 2 51 0,9-2 15 16,-3 3-32-16,0 0-12 16,0 5-20-16,3-3-6 15,0 8-14-15,0-2-2 0,3 7 1 16,0-2-4-16,3 8 2 16,-3-5-5-16,3 2 0 15,-1-3-1-15,4 1 1 16,0-6-2-16,0-2-1 15,0-3 1-15,3-8-1 16,-3 0 0-16,0-8 2 0,0 2-1 31,0-4 2-31,-3-1 2 0,0-2 4 16,0 2-9-16,-3 3-4 16,0 0 2-16,0 3 2 15,0 2 5-15,0 3 2 16,0 0-10-16,2 11-3 0,1 0 1 15,3 12 2-15,-3-4 2 16,3 13 1-16,-3-6-5 16,0 11 1-16,0-8 2 15,-6 8 3-15,0-5-2 16,-3 5 0-16,0-2 3 0,-6-1 1 16,3-5-1-16,-3 0-2 15,0-5 1-15,0-6-1 31,1-2 6-31,-1-10 6 0,0-1-13 0,0-13-3 16,0 3 1 0,3-11 1-16,0 3 2 15,3-6 2-15,0 3-1 16,3-5-1-16,0 5 1 16,6-5-1-16,-3 2 0 15,6-7 0-15,-3 5-20 0,9-6-7 16,-3 6-79-16,5-10-32 15,-2 4 68-15,0 1 36 16</inkml:trace>
  <inkml:trace contextRef="#ctx0" brushRef="#br0" timeOffset="98417.759">19024 12813 424 0,'-3'3'159'0,"3"-3"-124"0,-3 0 17 16,3 0-2-16,0 2-13 0,0 1 1 15,-3 2-9-15,0 1-3 16,-3 4-14-16,3 1-3 0,-3 13 1 15,3-6-4-15,3 19-1 32,0-8-2-32,3 11 0 0,0-8-4 0,6 0 0 15,-3-6 1 1,9-5 2-16,-4-2-3 16,7-9 0-16,-3 1 3 15,3-14 1-15,-3 3 3 16,0-16 1-16,-3 3-3 0,-3-13-1 15,-3 4-6-15,-6-1 0 16,0 1-1-16,-9-1-1 16,0 4 4-16,-6-2 0 15,3 2 16-15,-6 4 10 16,3 1-13-16,-3 1-6 0,4 3-7 16,-1 2 0-16,0 2-4 15,3 4-1-15,3 2-26 16,0 0-11-16,3 0-38 15,3 0-13-15,0 0 49 16,9 0 24-16</inkml:trace>
  <inkml:trace contextRef="#ctx0" brushRef="#br0" timeOffset="98885.508">19289 12813 384 0,'-6'13'145'0,"6"-13"-112"0,0 16 16 16,0-13 3-16,0 5-15 0,0-3 1 15,3 8-12-15,-3 1-4 16,3 7-13-16,-1-3 1 0,1 11 1 16,0-5-4-16,0 5-2 15,0-5-2-15,-3 0 0 16,0-6-2-16,3-4 2 15,0-1-4-15,0-8-2 16,0 1 2-16,3-14 0 16,-3 2 1-1,3-15 0-15,0 5 0 16,0-10 0-16,0 5 0 0,3-8 0 16,-3 5 0-16,3-3 0 15,-3 6 2-15,3 3 1 16,0 4 1-16,0 4 0 15,0 2 2-15,2 8 3 0,-2 0-2 16,0 8 1-16,0-3-5 16,0 8 0-16,-3 0-1 15,0 9 1-15,0-4-7 16,0 6-1-16,-3-5-45 16,3-1-18-16,-3-2-87 15,3-8-36-15,-3 0 100 16,3-8 47-16</inkml:trace>
  <inkml:trace contextRef="#ctx0" brushRef="#br0" timeOffset="99266.488">19580 12996 268 0,'9'10'101'0,"-9"-10"-78"0,9 8 35 0,-6-5 12 16,3 0-21-16,0-1-7 15,6 1-10-15,-3-3-1 16,6-3-17-16,-3 1 7 0,5-6 3 15,-2 0-1-15,0-6-2 16,-3 4-3-16,0-3-1 16,-3-1-3-16,0 1-1 15,-3 3-3-15,-3-4-1 16,0 4 1-16,-6-1 1 0,0 3-3 16,-3 3 0-16,0 0-5 15,-6 5 0-15,3 0-1 16,-6 8 1-16,3 0-2 15,0 13 2-15,3-5 0 16,1 15 1-16,2-4-2 16,6 5 1-1,0-6-2-15,8 0-1 16,1-4 1-16,6-4-1 16,0-2 0-16,6-8 2 15,-3 0-10-15,6-11-2 0,-6 1-101 16,11-14-45-16,-5 3 79 15,3-9 38-15</inkml:trace>
  <inkml:trace contextRef="#ctx0" brushRef="#br0" timeOffset="100068.344">20818 12588 368 0,'-6'-2'140'0,"6"2"-109"0,-3-8 24 0,3 8 6 0,0 0-8 16,0 0 4-16,0 0-15 15,0 0-5-15,0 2-21 16,0 1-1-16,0 13-1 0,0-3-5 16,3 19-3-16,0-6-1 15,3 17-1-15,0-9 4 16,3 24 3-16,-3-13-6 16,3 19-1-16,-3-11-9 15,3 5-4-15,-3-11 2 16,0 6 4-16,0-10-9 15,0 2-2-15,-3-6-48 16,3-4-22-16,-3-6-97 16,0-13-42-16,0-3 117 15,0-13 55-15</inkml:trace>
  <inkml:trace contextRef="#ctx0" brushRef="#br0" timeOffset="100501.186">20750 12773 352 0,'-15'-21'132'0,"15"21"-103"0,-6-26 14 16,6 23-1-16,0-10-7 0,0 2 4 16,3-7-4-16,0 2-1 15,3-8-19-15,0 3 4 16,6-3 4-16,-3 3-3 0,6 0-2 15,0 2-8-15,8 4-2 16,-2 1-4-16,9 4-1 0,-6 2 1 16,11 8 0-16,-8 0 0 15,3 13 2-15,-3-2-1 16,-3 12 2-16,-7-4 0 16,-5 13 3-16,0-6-3 15,-9 6-2-15,-3-6-7 16,-9 6-1-16,3-5-1 15,-12 2-1-15,4-3 1 16,-10-2 3-16,6-3 15 16,-6 0 11-16,3-5-26 15,0 0-12-15,4-3 2 16,2 0 6-16,0-2-46 16,6 0-19-16,0-1-75 15,3 1-33-15,3-3 94 16,6 2 44-16</inkml:trace>
  <inkml:trace contextRef="#ctx0" brushRef="#br0" timeOffset="100769.468">21184 13276 460 0,'-6'21'170'0,"6"-21"-132"0,0 8 13 16,0-8-3 0,0 6-19-16,0-1-2 15,0 5-12-15,0-2-2 16,0 6-7-16,0-4-4 0,3 6 1 16,0-3-4-16,0 3-2 15,0-3-16-15,0 1-7 16,0-4-78-16,3-2-33 0,-3-3 70 15,3-7 34-15</inkml:trace>
  <inkml:trace contextRef="#ctx0" brushRef="#br0" timeOffset="100936.071">21217 13020 356 0,'-12'-11'134'0,"12"11"-104"0,-6-3 5 0,6 3-4 15,-3 0-25-15,0 0-4 16,0 0-129 0,3 0-56-16,0-2 92 15,0-1 45-15</inkml:trace>
  <inkml:trace contextRef="#ctx0" brushRef="#br0" timeOffset="101189.393">21381 12816 400 0,'6'2'148'0,"-6"-2"-115"0,18-2 15 16,-15 2 0-16,9 0-14 15,-4 0-2-15,7 0-16 16,0 0-7-16,6-3-6 15,-6 1-3-15,6-1 3 0,-3 0-9 16,0 3-3-16,-4 0-101 16,-2 0-44-1,0 0 78-15,-3 6 38 16</inkml:trace>
  <inkml:trace contextRef="#ctx0" brushRef="#br0" timeOffset="101444.71">21470 12932 444 0,'-6'6'167'0,"6"-6"-129"0,3 5 10 0,-3-5-3 16,6 2-12-16,-3 1 1 15,6 0-8-15,0-1-2 16,6 1-13-16,-3-3-2 0,6 0-2 0,-4 0-3 15,4-3-3-15,-3 1-7 16,3-1-1-16,-3 0-74 16,3 3-33-16,-3 0 55 15,6 3 30 1</inkml:trace>
  <inkml:trace contextRef="#ctx0" brushRef="#br0" timeOffset="102069.039">22158 12758 504 0,'-9'0'189'0,"9"0"-147"0,-6-3 13 0,6 3-6 15,-3 3-23 1,3-3-4-16,-3 2-9 16,0 4-3-16,0 1-6 15,0-1-1-15,0 7 1 0,0-2-2 0,3 4 1 16,0-1-2-16,0 7-1 15,0-3-2-15,3 6 1 16,0-5 1-16,6 5 0 16,0-6 0-16,6 1 0 15,-3-4 0-15,5-1 0 0,-2-4 4 16,6-7 2-16,-3 0-7 16,6-9-4-16,-3 4 5 15,2-9 4-15,-5 0-4 16,0-4-2-16,-3 1 1 15,0-7 0-15,-3 3-4 16,0-6 1-16,-3 5 0 16,-6-7-1-1,0 5 21-15,-6-8 9 16,0 5-8-16,-9-11-4 0,0 9-4 16,-6-3-1-16,3 5-4 15,-3 3-3-15,3 2 0 16,-2 6-1-16,2 3-3 15,-3 7 0-15,3 0-29 16,0 11-14-16,0 0-106 0,3 11-46 16,3-3 97-16,-3 15 48 15</inkml:trace>
  <inkml:trace contextRef="#ctx0" brushRef="#br0" timeOffset="112508.86">8973 14430 392 0,'-9'16'145'0,"9"-16"-112"0,-3 8 14 0,3-8-1 16,3 5-15-16,0-3-3 16,3 4-10-16,6-1-1 15,-1-2-10-15,-2-1 0 0,6 1 0 16,0 0-1-16,6-1-1 16,-3-2-3-16,6 3-2 15,-4 0-52-15,7-3-25 0,9 0 39 16,-3 0 18-16</inkml:trace>
  <inkml:trace contextRef="#ctx0" brushRef="#br0" timeOffset="113082.326">10023 14276 444 0,'-18'0'167'16,"18"0"-129"-16,-17-5 15 0,14 5 0 0,-3 0-18 16,0 0-2-16,-6 0-11 31,3 0-3-31,-3 5-11 0,3-2-1 0,0 10 0 16,0-2-1-16,0 13-1 15,3-6-3-15,3 14-2 16,0-6 1-16,6 6-1 15,0-6 0-15,9 6 0 0,-3-5-3 16,9-1 2-16,-3-5-37 16,12 0-14-16,-7 1-47 15,13-9-17-15,-6-3 61 16,6-10 31-16</inkml:trace>
  <inkml:trace contextRef="#ctx0" brushRef="#br0" timeOffset="113983.858">10633 14356 392 0,'0'23'148'0,"0"-23"-115"0,3 27 15 0,0-22 0 16,0 8-18-16,0 1-3 0,3 4-9 16,0-2-3-16,0 3-9 15,0-4 0 1,0 4 4-16,0-3-4 0,-3-3 2 16,0 0-5-16,0-5 0 15,0 0-3-15,0-10-1 16,0 2 3-16,0-11 3 15,0 0-2-15,0-10 0 0,0 5-3 16,3-10-1-16,-3 5 1 16,3-3 0-16,0 3 0 15,3 2 0-15,-3 3 0 16,2 3 2-16,1 3-1 16,3 4 2-16,-3 1 2 0,3 10 2 15,3 8 3-15,-6 3 1 16,0-2-1-16,0 9 1 15,0-4-4-15,-3 7 1 16,0-4-3-16,0 1 0 16,0-2-3-16,-3 3 1 15,-1-5-9-15,1 2-1 16,-3-5-49 0,0-3-20-16,0 0 36 15,3-7 20-15</inkml:trace>
  <inkml:trace contextRef="#ctx0" brushRef="#br0" timeOffset="116517.32">10288 14311 324 0,'-9'0'121'0,"9"0"-95"0,-6 2 27 0,6-2 4 16,-3 6-11-16,0 2 0 15,0-3-17-15,0 0-8 16,3 8-12-16,0 1-2 0,3 7 3 15,-3-5-4-15,6 7 2 16,0-1-5-16,6 1-2 16,0-1 0-16,6-1 1 15,9 3-1-15,-6-11-1 16,-4-3 1-16,7-4 1 0,6-6 3 16,-6-8 4-16,0-6 0 15,-12-1 2-15,-4 1-2 16,-2-12 2-16,0 2-2 15,-9-5 0-15,0 3-1 16,-9-1 2-16,4 6-1 16,-10 2 2-16,3 4-4 15,-9 4-2-15,6 0 0 16,-3 14-1 0,3 0-5-16,-2 13-1 0,2-3-35 15,3 8-12-15,3-5-110 16,3 13-49-1,3 8 108-15,6 3 51 0</inkml:trace>
  <inkml:trace contextRef="#ctx0" brushRef="#br0" timeOffset="117375.541">10910 14282 412 0,'-6'2'154'0,"6"-2"-120"0,3 5 15 15,-3-5-3-15,3 6-15 16,0-1-3-16,3 8-10 0,0-2-3 16,6 10-9-16,-6-2 3 0,3 7 1 15,0-2-3-15,0 0-2 16,0-6 0-16,-3 6-1 16,0-5 0-16,0-1 0 0,-3-2-2 15,-1 2 1-15,1-2-2 16,0-5 2-16,0-3 0 15,0-8 1-15,0 0-2 16,0-11 1-16,0 1-2 16,3-14-1-16,-3 3 1 15,6-6-1-15,-3 3 0 16,6 1 0-16,-3 4 0 16,3 3 0-16,0 3 0 15,3 5 2-15,-3 3-1 16,2 13 2-16,-2-3 0 15,0 13 1-15,3 9 0 16,-6-6 0-16,0-5-2 16,0 3-2-16,-3-4 1 15,0 9-1-15,0 5-5 16,-3-15-1-16,0-1-41 0,3 5-19 16,-3-5-85-16,3-10-38 15,-3 0 96-15,6-1 49 16</inkml:trace>
  <inkml:trace contextRef="#ctx0" brushRef="#br0" timeOffset="117965.304">11413 14549 360 0,'0'24'134'0,"6"-16"-104"0,3-14 20 15,-9 6 2-15,9 0-20 16,-3 0-4-16,6 3-10 16,9-6-1-16,-6-5-10 0,-3 3 2 15,2-6 2-15,-2 3-4 0,0-2 1 16,3-6-1-16,-6 3 3 16,-3 2-1-1,-3-2 2-15,0 2-4 16,-6 1-2-16,3-1 2 15,-6 3 0-15,0 0-1 16,-6 6-1-16,3-1 1 16,-3 6 1-16,0-1-3 0,0 12-1 15,4-4-1-15,2 6-2 16,0-3 1-16,3 6 1 16,0-3-1-16,6 7-1 15,0-4 1-15,3 2-1 0,0-2-3 16,5-3 2-16,-2-3-1 15,9-5 0-15,-3 0 0 16,3-6 0-16,-3 1-44 16,6-8-20-16,-3-1-116 15,5 1-49 1,10-6 119 0</inkml:trace>
  <inkml:trace contextRef="#ctx0" brushRef="#br0" timeOffset="118305.397">11988 14313 436 0,'-9'0'162'0,"3"-2"-126"0,-3-12 29 0,9 14 5 16,-6 0-22-16,0 0-2 15,-6 6-14-15,3-1-5 16,-3 11-15-16,0-3-12 0,0 14-5 16,3-6-1-16,1 10 2 15,2-4-1-15,3 5 4 16,3-6 0-16,6 6 1 16,-3-6 0-16,5 6 0 15,7 5 0 1,0-18 0-16,-3-3 2 0,6-6 1 15,-3-2-8-15,6-11-4 16,-3 1-57-16,2-11-26 16,-2 2 44-16,3-13 25 15</inkml:trace>
  <inkml:trace contextRef="#ctx0" brushRef="#br0" timeOffset="118595.62">12190 14051 376 0,'-9'-2'143'0,"9"2"-112"0,-3 2 45 0,3-2 13 16,0 6-25-1,0-4-9 1,0 6-21-16,0-2-10 16,0 7-13-16,0-3-3 0,3 12 2 0,-3-4-11 15,3 24-3-15,-3-10-1 16,3 21 3-16,-3-11 14 15,3 6 7-15,-3-8-25 16,3 7-9-16,0-10 8 0,0 3 7 16,0-8-40-16,3 0-17 15,0 2-87-15,0-13-37 16,-3-10 95-16,0-22 44 16</inkml:trace>
  <inkml:trace contextRef="#ctx0" brushRef="#br0" timeOffset="118800.068">12131 14387 488 0,'-3'-2'181'0,"3"2"-141"0,5 2 16 16,-5-2-2-16,6 0-21 16,0 0-1-1,6 0-15-15,-3 0-3 16,6 0-8-16,-3 0-6 0,3-2-1 15,-3 2 1-15,6 0 2 0,-3 0-65 16,2 0-27-16,7 0 45 16,-9 0 22-16</inkml:trace>
  <inkml:trace contextRef="#ctx0" brushRef="#br0" timeOffset="119234.498">12491 14536 340 0,'9'10'126'0,"-9"-10"-98"0,11 16 34 0,-5-13 8 15,0-6-11-15,-3 0 0 16,3 1-18-16,0-1-5 16,3-2-21-16,3-3 0 15,-3-3 1-15,-3 3 1 16,0-5-1-16,0 3-4 0,-3-1-2 15,0-2-11-15,-3-1-4 16,0 4 16-16,-3-1 9 16,0 3-10-16,-3 3-3 15,0 0-4-15,-6 5 0 0,3 0-4 16,-3 8 0-16,3-3 1 16,-3 11 2-16,-5 10-3 15,11-10 0-15,0-3 1 16,3 9 0-16,0-4 0 15,3 9 0-15,3 7 0 16,3-16 0-16,0-2-3 16,5-2 2-16,-2-4-10 15,6 1-5-15,9-1-39 16,-6-7-16 0,-3-3-100-16,9 0-44 15,5-3 109-15,-8-10 56 0</inkml:trace>
  <inkml:trace contextRef="#ctx0" brushRef="#br0" timeOffset="119582.735">12973 14372 452 0,'-6'-6'167'0,"3"1"-129"0,-3 0 32 0,6 5 7 15,-6 0-26-15,3 0-6 0,-6 2-18 16,-6 6-7-16,3 0-11 16,3 0-4-16,-3 11 1 0,4-4-3 15,-4 12 0 1,3-6-1 0,3 11-2-16,0-6 1 0,6 6-1 15,0-5 0-15,6 4 0 16,0 4-5-16,3-17-1 15,-3-2-11-15,5-8-1 16,1 0-18-16,3-13-4 0,3-14-36 16,-3 1-14-16,-3 2-26 15,0-19-7-15,-3 4 66 16,0-14 31-16</inkml:trace>
  <inkml:trace contextRef="#ctx0" brushRef="#br0" timeOffset="119820.101">13014 14149 288 0,'-11'-45'110'0,"11"45"-86"0,-12-26 51 0,6 18 18 15,3 3-6-15,0 2 0 16,-3 0-24-16,-3 3-11 16,0 6-30-16,3 2-14 0,3 2-3 15,0-2 7-15,3 13 7 16,0-5-8-16,3 18-1 16,0-7-2-1,3 18 0-15,0-8-4 16,3 13-3-16,-3-7 0 15,6 4 1-15,-3-7-3 0,3 8 0 16,2 10-21-16,1-3-10 16,0-4-64-16,-3-17-27 15,-3-5 64-15,0 0 32 16</inkml:trace>
  <inkml:trace contextRef="#ctx0" brushRef="#br0" timeOffset="126440.244">15256 14409 444 0,'-9'2'165'0,"9"-2"-129"0,-3-5 21 0,3 5 2 0,0 0-20 15,0 0-5-15,0 0-15 16,0 0-5-16,6 0-8 16,-3 0 0-16,6 3 1 0,-3-1 1 15,5 3 0-15,-2-2-7 16,6 2 0-16,-3-2-1 15,6 2 2-15,-3-2-3 16,6 0 0-16,-3-1-56 16,5 1-25-16,-5 0 40 15,0-3 20-15</inkml:trace>
  <inkml:trace contextRef="#ctx0" brushRef="#br0" timeOffset="127420.699">16345 14305 236 0,'-3'-8'90'0,"3"8"-70"0,-3-5 54 0,3 5 19 15,-3-3-21-15,0 1-9 16,-3-3-10-16,0-1-2 16,-3-2-28-16,0 3 7 0,-3-3 1 0,3 3-8 15,-5 0 0-15,2-1-8 16,-3 6 1-16,3 0-11 16,-3 6-3-16,3-4 2 15,-3 14 5-15,3-3-12 16,3 16-2-16,3-5 2 15,6 11 1-15,0-6 2 16,6 0 2-16,-3-5-1 16,6-3-1-1,-3-3 1-15,6-4-1 0,0-4 0 16,3-7 0-16,-3-1 0 16,3-10 0-1,-3 1-3-15,0-12 2 16,-4 3 1-16,-2-10 0 0,0 4 0 15,-3-1 2-15,0 4-3 16,-3 1 0-16,0 4-1 16,0 4-2-16,0-1 16 15,3 9 6-15,0-1-8 16,0 11-6-16,0-3-2 16,3 11 0-16,-3-3-21 0,3 8-7 15,0-5 30-15,3 5 18 16,-3-5-26-16,3 3-9 15,0-3-59-15,6 0-26 16,-3-3 51-16,2-5 23 16</inkml:trace>
  <inkml:trace contextRef="#ctx0" brushRef="#br0" timeOffset="127766.129">16669 14263 432 0,'-9'-8'162'0,"9"8"-126"0,-8-8 27 16,8 8 3-16,-3 0-14 15,0 0-3-15,-3 0-20 16,0 0-7-16,-3 8-13 15,3-3-8-15,-3 14-4 0,3-3 10 0,0 13 8 16,0-5-6-16,3 10-2 16,0-5-7-16,6 0 0 15,0-2-2-15,3-3 0 16,0-3 0-16,3-5 0 16,0-3-22-1,6-3-12-15,-3-2-43 0,5-8-17 16,-2 0 50-16,6-13 26 15</inkml:trace>
  <inkml:trace contextRef="#ctx0" brushRef="#br0" timeOffset="128346.854">16860 14231 440 0,'-15'3'165'0,"15"-3"-129"0,-9 5 26 16,9-2 3-16,-3 0-23 15,0-1-4-15,3 6-16 16,0 0-4-16,3 8-10 16,0-3-3-16,6 8-1 0,-3-2-2 15,6 5-2-15,-3-6 1 16,9 1 1-16,-4-3-3 16,4-6 0-16,-3 1 1 15,3-9 2 1,-3-2 1-16,0-8 1 15,-3 0 0-15,0-7 0 0,-3 1-5 16,-3-7 1-16,0 5 0 16,-1 0 2-16,-2 3-3 15,0 0 0-15,0 2-1 16,0 6-2-16,0 0 3 16,0 10 0-16,0 0 1 0,3 14 0 15,0-3 0-15,0 16 0 16,0-6 0-16,0 14 0 15,-3-6 0-15,0 14 0 16,0-9 0-16,-3 20 0 16,0-14 0-16,-3 8 0 15,0-11 0-15,-6 0 0 16,3-7-3-16,-6-4 2 16,3-4 12-16,0-9 7 15,0-2-9 1,-2-11-2-16,2-2-5 0,0-16-2 15,0 2 1-15,3-13-1 16,3 3 0-16,6-5 0 16,-3 2-11-16,9-5-3 15,0 5-33-15,6-8-12 0,-1 6-55 16,7-3-22-16,-6 2 71 16,9-7 34-16</inkml:trace>
  <inkml:trace contextRef="#ctx0" brushRef="#br0" timeOffset="128732.823">17443 14356 488 0,'-15'0'181'0,"15"0"-141"0,-18-3 22 16,15 3 0-16,-5 3-25 0,2-3-6 15,-6 5-12-15,3-2-2 16,-3 7-10-16,3-2-4 0,0 13 0 16,0-5 0-16,3 11 3 15,0-6-1-15,6 5 0 0,0-2-6 16,6 2 1-16,0-4 0 15,6-1 2-15,0 0-3 16,6-5-2-16,-3-3-12 16,5-5-5-16,-2-3-49 15,6-10-20-15,-3 0-53 16,3-14-21 0,-3 3 87-16,-1-18 40 15</inkml:trace>
  <inkml:trace contextRef="#ctx0" brushRef="#br0" timeOffset="128981.156">17640 14147 372 0,'-3'-14'140'0,"3"14"-109"0,-3-13 40 0,3 13 9 31,0-2-14-31,0-1-1 0,3 3-24 0,-3 0-10 16,0 0-18-16,0 0-9 0,6 8-2 15,-3-3-5-15,3 14 2 16,0-6-1-16,-1 16-2 15,1-5 0-15,0 23 3 16,0-7 17-16,0 10 12 16,-3-10-14-16,3 8-7 15,-3-9-21-15,0 1-8 16,0-6-47-16,3 1-19 16,-3-6 45-16,3-8 22 0</inkml:trace>
  <inkml:trace contextRef="#ctx0" brushRef="#br0" timeOffset="129221.523">17899 14499 472 0,'-3'29'178'0,"3"-29"-138"0,3 23 24 16,-3-17 0-16,3 4-25 15,-3-2-7-15,3 8-15 16,0 0-6-16,-1 2-6 0,1-4-4 16,0 2 0-16,0-3-23 0,0 0-8 15,0-2-62-15,3-9-25 16,0 1 60-16,-3-22 29 16</inkml:trace>
  <inkml:trace contextRef="#ctx0" brushRef="#br0" timeOffset="129399.04">17884 14247 496 0,'-12'0'184'0,"12"0"-143"0,-12 8 12 0,12-5-2 16,-3-1-26-16,0 1-6 16,0 0-14-16,0-1-3 15,3 1-2-15,0-3-40 0,6 3-18 0,0-1-85 16,3 6-35-16,0-3 92 15,9 3 45-15</inkml:trace>
  <inkml:trace contextRef="#ctx0" brushRef="#br0" timeOffset="129796.975">18166 14496 352 0,'-6'5'132'0,"6"-5"-103"0,-11-5 51 15,11 5 16-15,-3-3-19 16,0 3-8-16,-6-2-31 16,3-1-13-16,-3 0-15 0,0 1 13 0,0 4 8 15,0-2-15-15,0 8-6 16,3-2-7-16,0 9 0 15,0-1-2-15,3 7-1 16,0-3 1-16,3 9-1 16,0-3 0-16,6 2 0 15,-3-2 0-15,9 2 0 16,-3-5-3-16,9 1 2 16,-3-4 1-16,12-5 2 15,-7-2-3-15,7-6 0 16,-3-2-4-1,6-6-1-15,-6 1-61 0,5-6-25 16,-2 0 46-16,3-11 25 16</inkml:trace>
  <inkml:trace contextRef="#ctx0" brushRef="#br0" timeOffset="152803.6">8800 16366 420 0,'-6'8'159'0,"12"-8"-124"0,3 0 2 0,0 0-7 16,-3 0-15-16,0 0 2 15,6-2-6-15,6-1-1 16,-4 0-6-16,4-2-3 0,-3 2 0 0,-3 3-1 15,6 0 0-15,9 0-62 16,-3 0-28-16,-4 0 43 16,-2-5 24-16</inkml:trace>
  <inkml:trace contextRef="#ctx0" brushRef="#br0" timeOffset="153914.651">9812 16737 364 0,'-3'21'134'0,"0"-16"-104"0,3 6 20 0,0-11 2 16,0 2-16-16,0-2-3 15,0 0-4-15,0 0 1 16,0 0-16-16,0 0 3 0,0-13 3 0,0 8-5 15,-3-22 2-15,-6-7-6 16,3 2 1-16,3 6-5 16,-6-14 1-16,3 8-3 15,-3-13 0-15,0 14-3 16,1-14 1-16,2 5-2 16,0-13 2-1,0-5-2-15,6 5-1 0,0 8 1 16,6 16-1-16,-3 2 0 15,6 4 2-15,-1 2-1 16,4 2-1-16,6-2 1 16,-3 8 1-16,-3 2-1 15,6 3 2-15,-3 3-2 16,3 5 2-16,5 0 4 0,-8 5 4 16,0-2-13-16,-3 7-3 15,-3-2 2-15,-3 11 3 16,-3 10-1-16,-3-5 0 15,0-6 1-15,-6 3 0 16,-6 14 0-16,3-14 0 16,3-5 0-1,-6 2 0-15,3-2 4 16,-3-3 5-16,4-2-5 16,-4 0-2-16,3-3-8 0,0-1-1 15,3-1-15-15,3-1-5 16,-3-2-41-16,6-3-151 15,6 5-17 1,9-5 119-16,0 0 64 0</inkml:trace>
  <inkml:trace contextRef="#ctx0" brushRef="#br0" timeOffset="154278.678">10032 16366 408 0,'-9'3'151'0,"9"-3"-118"0,0 3 16 16,0-3-3-16,0 0-20 16,6 2-2-16,0 4-10 15,3-1-1-15,-3 5-8 16,0-7-1-16,3 10 0 0,6 1 2 16,-3 9 1-16,0-1-1 15,-6-9 1-15,-3 0 2 16,0 0 5-16,0 0 3 15,-3-5 2-15,0-5-4 16,0-6-1-16,0 1-6 0,0-11-3 16,0 2-2-16,0-10 0 15,0-3-2-15,2 3-1 16,1 5 1-16,3-8-1 16,3-2-3-16,6-6 0 15,3 5-36-15,-6 14-16 16,-3 0-38-16,6 2-17 15,6 3 59-15,2 6 27 16</inkml:trace>
  <inkml:trace contextRef="#ctx0" brushRef="#br0" timeOffset="154730.469">10458 16337 452 0,'-15'-5'167'0,"9"5"-129"0,-6-5 17 16,12 5-1-16,-6 5-18 16,3-5-3-16,-6 5-13 15,3-2-2-15,0 5-11 16,-3 8-2-16,3-3-1 0,0 0-2 16,4 8 1-16,2-2-2 0,2 13-1 15,7 2-2-15,0-8 1 31,0-7-1-31,9-3 0 16,-3-3 2-16,6-8 0 0,6-7-3 0,-7-4 2 16,-2 1 3-1,0-11 1-15,-3 3-1 16,-3-5 1-16,-3-6 0 16,-6 5 3-16,0 6-1 15,-6-3 0-15,-6-5-1 0,-3 5 0 16,-3 3-2-16,0 5-2 15,3 0 3-15,-3 3 2 16,4-1-7-16,-1 4 0 16,-3-1-9-16,9 0-3 0,0 3-56 15,6 0-24-15,0 0-119 16,6 0-53 0,0 0 139-16</inkml:trace>
  <inkml:trace contextRef="#ctx0" brushRef="#br0" timeOffset="155062.581">10782 16395 452 0,'-6'16'170'0,"6"-16"-132"0,3 19 7 0,0-14-7 16,3 6-19-16,3 7-1 15,0 1-4-15,-3-6-1 16,6 21-7-16,3 9 5 0,-3-1 2 16,-3-2 5-16,-3-11 3 15,-3-8-2-15,-3 5-2 16,0-2-14-16,-6-3-6 16,-3 6 14-16,3-14 9 15,0 0-10-15,-3-5-5 16,3-2-14-16,-6-14-5 15,-3-11-48 1,3-7-19-16,3 7-111 16,-3-28-46-16,-3-20 124 15,10-9 59-15</inkml:trace>
  <inkml:trace contextRef="#ctx0" brushRef="#br0" timeOffset="155217.169">10717 16186 68 0,'-6'11'27'0,"6"-11"-21"0,3 3-1 15</inkml:trace>
  <inkml:trace contextRef="#ctx0" brushRef="#br0" timeOffset="155644.026">11026 16496 428 0,'6'19'159'0,"-6"-19"-124"0,9 0 13 0,0 0-4 15,0-6-13-15,3 4-1 16,-3-4-8-16,-3 1-1 15,3-3-12-15,0 0 3 0,0-5 4 16,0-3-2-16,-4 3 2 16,-2 0-3-16,0-1 2 15,-3 6-10-15,-3-2-6 0,0 2 12 16,-5 0 6-16,2 3-6 16,-6 2-3-16,-9 3-3 15,6 5-1-15,0 6-2 16,6-1 1-16,3-2-4 15,0 8 0-15,3 0 1 16,3 8 0 0,3 10 0-16,3-10 2 15,0-5-6-15,6 5 1 16,6-3-12-16,3 0-6 16,0-8-17-16,2-2-6 0,1-6-1 15,3-2 0-15,0-6-59 16,-6 0-26-16,-4 1 67 15,4-6 32-15</inkml:trace>
  <inkml:trace contextRef="#ctx0" brushRef="#br0" timeOffset="155944.223">11419 16480 324 0,'-3'-16'123'0,"6"14"-95"0,-6-12 27 0,3 12 5 16,0-6-1-16,0 8 4 15,-3-8-7-15,0 3-1 16,-3-1-31-16,-3-2 4 0,3 6 0 15,0-1-2-15,0 3-1 16,1 0-9-16,-4 5-3 16,-3 6-5-1,6 2-3-15,0-2-2 0,3 10 0 16,0 8-2-16,3 11-1 16,6-6 1-16,0-10-1 15,0-3-3-15,6-2 2 16,-3-1-4-16,8-10-1 15,10 3-13-15,-6-11-5 0,-3 0-29 16,6-14-11-16,5-12-33 16,1-6-14-16,-6-5 60 15,0-8 27-15</inkml:trace>
  <inkml:trace contextRef="#ctx0" brushRef="#br0" timeOffset="156196.548">11654 16020 448 0,'-9'-13'167'0,"6"13"-129"0,0 5 30 0,3-5 7 16,0 2-23-16,-3 1-8 15,3 0-28-15,-3 7-9 16,3-2-6-16,0 0 10 0,3 11 5 16,0 13-6-16,3-6-3 15,-3-5-4 1,3 16 0-16,0 11-2 0,0-14 2 15,0-5-9-15,0 6-1 16,-3-9-36-16,3 6-14 16,0 8-61-16,0-9-25 15,-3-17 75 1</inkml:trace>
  <inkml:trace contextRef="#ctx0" brushRef="#br0" timeOffset="156611.44">11616 16345 448 0,'-9'3'167'0,"12"0"-129"0,0-6 6 16,-3 3-6-16,3 0-19 15,6 0-1-15,-1 0-6 16,4 0-2-16,-3 3-6 16,0-1-1-16,6-2 1 0,-3 5-2 15,9-2-2-15,12-3 1 16,-13 0-1-16,-2 0-9 15,3 0-2-15,-3 0-14 16,0-3-4-16,6-2-7 16,-9 3-1-16,-4-1 14 0,-2 0 6 15,0-2 17-15,-3 5 7 16,0-3 17-16,-6 3 10 16,6 3 4-16,-3 2 4 15,-3 3-10-15,0 3-4 16,3 5-10-16,3-1-1 15,-3 1-6 1,3 11 1-16,-3-3-7 16,3-3-1-16,0 5-4 15,-3-13-1-15,0 1-34 16,3-1-15-16,0 0-64 0,0-13-30 16,-3 5 73-16,-6-18 38 15</inkml:trace>
  <inkml:trace contextRef="#ctx0" brushRef="#br0" timeOffset="156771.015">11818 16038 528 0,'-15'-5'198'0,"12"5"-154"0,0 5-6 16,3-5-12-16,0 0-33 15,0 0-7-15,6 6-71 16,6 2-29-16,3 2 58 15,3 3 26-15,-6-2 22 16</inkml:trace>
  <inkml:trace contextRef="#ctx0" brushRef="#br0" timeOffset="157061.236">12065 16295 444 0,'-6'18'167'0,"6"-18"-129"0,-3 11 21 0,6-8 4 16,-3 5-21-16,0-3-3 16,6 6-15-16,0 7-4 15,3-2-12-15,0 8-1 0,-3-8 0 16,0 5-6-16,3 3-2 0,3 7-3 16,-1-2 3-16,-2-5 0 15,0-11 3-15,-3-2-6 16,3-11 1-16,0-8-41 15,-3-2-18-15,0-1-32 16,0-10-14-16,0 2 58 16,0-7 26-1</inkml:trace>
  <inkml:trace contextRef="#ctx0" brushRef="#br0" timeOffset="157476.673">12276 16340 280 0,'12'18'107'0,"-12"-18"-83"0,15 16 37 16,-9-8 11-16,0-5-10 16,0 5-1-16,3-3-15 0,6 6-3 15,-3-9-25-15,0 4 1 0,-3-4 1 16,-4-2-2-16,4-2 1 16,-3-4-1-16,0 4-2 15,-3-9-2-15,-3 6 1 16,0-3-13-16,-3 3-3 15,-3-6-2-15,-6 3-2 16,-2 0 4-16,2 3 0 16,3-3 16-1,-3 8 10-15,-6 5-31 16,3 3-13-16,3 5 8 16,6 1 6-16,0-1 3 0,6 5 1 15,3 22 1-15,3-8 2 16,6 2-1-16,0-10 2 15,-3-5-2-15,9-1-1 16,3-2 1-16,2-3-1 0,1-2 0 16,0-9 2-16,0-2 3 15,0-5 2-15,-3-3-111 16,2-5-49-16,-2 0 76 16,0-1 38-16</inkml:trace>
  <inkml:trace contextRef="#ctx0" brushRef="#br0" timeOffset="158901.866">13473 16216 440 0,'-12'13'165'0,"12"-13"-129"0,-9 10 19 15,9-10-1-15,0 3-22 16,0-3-6-16,0 8-13 16,0-3-6-16,3 6-4 15,0-3-3-15,3 5 1 0,0 0 1 0,6 14 1 16,-3-9 1-16,6 9 0 16,-4-6 2-16,4 5 3 15,-3-2 2-15,3-5 3 16,-3-4-1-16,0-4 0 15,-3-3-7-15,3-8-4 16,-3 0-6-16,0-8 0 16,0 0 0-16,-1-8 2 15,1 3 1 1,-3-8 1-16,0 8 0 16,0-6 0-16,0 3 4 0,0 0 2 15,0 3-55-15,3 0-24 16,-3 0-37-16,6-1-12 15,0 9 66-15,6-3 30 16</inkml:trace>
  <inkml:trace contextRef="#ctx0" brushRef="#br0" timeOffset="159319.743">14083 16390 356 0,'9'-5'134'0,"-9"5"-104"0,-6-11 47 15,6 11 13-15,-3-5-24 16,-3 0-8-16,-3-6-18 16,3 6-6-16,-6-3-19 15,3 3-5-15,-6-3-2 16,4 8 2-16,-1 0 4 0,0 0-8 16,3 8-1-16,0-3-3 15,3 8-2-15,3 0-13 16,3 3-6-16,0-3 10 15,9 1 6-15,-3-4 3 0,9-4 0 16,-3 4 1-16,8-7-1 16,-2 2 0-16,3 0 0 15,0-2 0-15,-6 5 2 16,0-3-3-16,-6 8 0 16,0-2 14-16,-6 8 6 15,0-4-7-15,-9 9-4 16,0-8-5-16,-6 11 0 0,3-9-2 15,-6 1-1-15,0-3-17 16,0-3-9 0,0-3-35-16,3-7-13 0,0 0 40 15,6-9 22 1</inkml:trace>
  <inkml:trace contextRef="#ctx0" brushRef="#br0" timeOffset="160130.576">15086 16073 444 0,'-9'13'165'0,"9"-13"-129"0,6 24 2 16,-3-19-10-1,0 11-12-15,0 2 3 16,3 9-4-16,0-3 1 0,0 5-9 16,0-3 0-16,-3 6 3 0,0-6 0 15,-3 6 2-15,0-8-2 16,0-3-1-16,0-2-1 15,-3-6 0-15,3 0 2 16,-3-10 1-16,0-3-3 0,0-13-3 16,0 7-2-16,3-15-3 15,0 8 1-15,6-19-1 16,0 11-3-16,9-11 2 16,-3 6 1-16,5-1 0 15,-2 6 0-15,6 3 2 16,-6 4-1-16,6 9-1 15,-3 0 3-15,2 15 0 16,-2-2 1-16,0 14 0 16,-3-4 0-1,0 8 0-15,-3-7-2 0,0 7 1 16,-3-2-4-16,0 0-2 16,-3-3-45-16,0 0-17 15,-1-5-135 1,1 0-60-16,0-5 135 0</inkml:trace>
  <inkml:trace contextRef="#ctx0" brushRef="#br0" timeOffset="160544.037">15571 16279 448 0,'-21'21'167'0,"21"-21"-129"0,-9 27 6 0,9-22-4 15,0 8-20-15,0-5-1 16,9 13-9-16,-3-5-2 16,12 11-4-16,-3-6-1 0,6 5 1 15,-3-7-2 1,8-1 1-16,-8-4-2 16,9-12 2-16,-6 1 2 15,6-14 2-15,-3 3 3 0,-1-10 1 16,-5 2-1-16,-3-5-1 15,-3 0 1-15,-9-1 1 16,0 4-1-16,-9-3 1 16,3 2-4-16,-9 1-2 0,0 4-5 15,-6 7 0-15,3-4-2 16,-5 8 0-16,2-2 2 16,0 10 0-16,3-2 2 15,0 2 1-15,3 1-43 16,3-4-18-16,0 1-75 15,9-1-32-15,0-2 87 16,9-5 42 0</inkml:trace>
  <inkml:trace contextRef="#ctx0" brushRef="#br0" timeOffset="160977.39">15940 16242 484 0,'-6'21'181'0,"6"-21"-141"0,3 21 5 0,0-18-7 16,0 10-15-16,0-5 1 15,3 8-7-15,-3-3 0 16,3 3-10-16,-3 3 0 0,3 2 3 16,-3-5-4-16,0 0 2 15,0 5-5-15,0-8 0 16,0-2-1-16,0-9-2 15,0 1-2-15,0-8 1 16,0-1 1-16,0-7 2 0,0 0-1 16,3-8-1-1,0 2-2-15,3 1 1 16,-1-1 1-16,4-2 0 16,-3 5 0-16,6 0 0 15,-3 3 0-15,3 5 0 16,-3 5 2-16,3 6 3 15,-3 2-2-15,0 9-2 0,-4-7 0 16,1 12-1-16,0-6 0 16,0 3 0-16,-3-3-31 15,0-2-12-15,0 2-62 16,0-8-25-16,0 1 68 16,0-17 32-16</inkml:trace>
  <inkml:trace contextRef="#ctx0" brushRef="#br0" timeOffset="161137.96">16274 16308 460 0,'2'13'173'0,"-2"-13"-135"0,6 6 25 0,-6-6 1 15,6 5-25-15,-3-2-5 16,6 2-18-16,-3-5-7 16,6 5-6-16,-3-2-3 0,6-3 1 15,0 0-43-15,3-3-19 16,-3 3 28-16,-1-8 15 15</inkml:trace>
  <inkml:trace contextRef="#ctx0" brushRef="#br0" timeOffset="161775.254">16708 16118 488 0,'-12'13'184'0,"12"-13"-143"0,-3 13 4 15,3-13-10-15,3 13-17 16,0 3-3-16,3 11-4 16,-3-3-2-16,6 13-5 15,-3-11 2-15,3 24 0 0,0-10-2 16,0 21-3-16,-3-8-3 16,3 2 1-16,-3-10-28 15,2-2-13-15,-2-4-58 0,0-10-23 16,0-5 64-1,-3-19 31-15</inkml:trace>
  <inkml:trace contextRef="#ctx0" brushRef="#br0" timeOffset="162082.441">16690 16337 384 0,'-12'-13'145'0,"12"13"-112"0,-6-24 27 0,6 24 5 16,0-13-22-16,0 5-7 15,6-8-15-15,0 3-3 16,9 0-11-16,-3 2 0 0,15 1 0 16,-6 4-1-16,11 6-1 0,-5 0-1 15,6 11 2 1,-6-3 1-16,-1 10 1 0,-5-2 0 16,-3 8 2-16,-3-5-3 15,-9 7-2-15,0-5 0 16,-9 11-1-16,3-8-2 15,-12 5-2-15,3-3-4 16,-6-2 0-16,0-5-40 16,-2-9-18-1,2 1-96-15,3-17-41 16,0 6 104-16,6-13 49 16</inkml:trace>
  <inkml:trace contextRef="#ctx0" brushRef="#br0" timeOffset="162397.592">17062 16194 384 0,'6'19'145'0,"-6"-19"-112"0,12 16 3 0,-9-8-6 16,6 2-7-16,0-2 3 16,3 11-1-16,-3-6 2 15,3 6-15-15,0-4 6 0,-1 4 3 16,-2-1 2-16,0 1 3 15,-3-6-3-15,-3 0 0 16,0-5 1-16,-3 3 0 16,0-8-20-16,0-3-7 15,0 0 1 1,0-8 0-16,0 0 2 0,0-8 2 16,0 3-1-16,6-9-1 15,-3 4-15-15,9-9-5 16,-3 6-56-16,12-3-23 15,-6 3 51-15,9 3 24 16</inkml:trace>
  <inkml:trace contextRef="#ctx0" brushRef="#br0" timeOffset="162836.419">17589 16189 364 0,'-9'-3'134'0,"9"3"-104"0,-12-5 29 0,12 5 8 16,-3 0-11-16,0 0 0 16,-3 0-16-16,0 0-5 15,0 8-20-15,0-3-5 0,0 11 1 16,1-2-5-16,2 4-1 16,0 1-2-1,3 4 0-15,0-1-4 0,6 4 0 16,-1-5 1-1,4-2 0-15,0-6-3 0,6 0 0 16,-3-2 2-16,6-9 2 16,-3-2-2-16,3-2 0 15,-3-4 3-15,-3-4 3 16,-1 2 2-16,-5-5 3 16,-3 2-5-16,-6-2-1 0,0 0-4 15,-6-3-1-15,4 3 10 16,-7-1 3-16,3 4-8 15,-3 2-1-15,3 0-14 32,0 3-3-32,0-1-66 0,6 4-29 15,0-1-116 1,3 3-51-16,0 0 145 16</inkml:trace>
  <inkml:trace contextRef="#ctx0" brushRef="#br0" timeOffset="163151.579">17851 16197 440 0,'3'0'165'0,"-3"0"-129"0,9 5 10 0,-9-5-3 16,9 6-12-16,-3-1-1 16,6 6-8-16,-3-1-1 15,2 9-12-15,1-4 3 0,-3 9 4 16,0-3 1-16,-3 11 1 15,0-5-11-15,-6 10-5 16,0-8 12-16,-6 13 7 16,0-13-8-16,-6 11-4 15,0-11-4 1,-5-3-1-16,2-2-5 16,-9-10-1-16,6-4-26 0,-9-18-11 15,3-2-35-15,-2-17-14 16,2 1-103-1,0-25-44-15,3 9 123 16</inkml:trace>
  <inkml:trace contextRef="#ctx0" brushRef="#br0" timeOffset="163323.115">17595 15922 440 0,'-9'8'165'0,"9"-8"-129"0,-9 2 17 15,9-2-3-15,0 3-30 16,0-3-9-16,0 0-20 15,0 0-10-15,3 0 10 16,0 0-115-16,12 0-50 0,-3-3 88 0,9-2 42 16</inkml:trace>
  <inkml:trace contextRef="#ctx0" brushRef="#br0" timeOffset="163709.083">18086 16271 372 0,'6'35'140'0,"-6"-35"-109"0,9 7 11 0,-6-7-3 15,6 6-9-15,-3-6 2 16,6-6-5-16,0 6-2 16,3-2-13-16,-4-3 1 0,1-6 1 0,0 0 1 15,-3-2 4-15,-3 3 0 16,-3-4 1-16,-3 4-3 15,-6-1 2-15,3 1-6 16,-6 10 0 0,0-3-8-16,-3 6-1 15,3 5-2-15,-2 7-2 16,2-1 1-16,0 7-1 16,3-3-3-16,3 3 2 15,0 3-1-15,3 0 0 0,0-5 2 16,9-1 0-16,-3 1 0 15,9-1 0-15,-4-5 2 16,13-5 1-16,-6 0-32 16,12-5-15-16,-3 0-106 15,8-6-47-15,-5 0 102 0,6-10 48 16</inkml:trace>
  <inkml:trace contextRef="#ctx0" brushRef="#br0" timeOffset="164042.751">18589 16239 488 0,'-15'0'181'0,"15"0"-141"0,-15-5 18 0,15 5-1 0,-6 0-22 16,3 0-3-1,-3 5-18-15,3-2-7 16,-2 8-4-16,-1-3-5 0,3 7-1 16,0-4 15-16,0 13 6 0,0-8-8 15,6 10-6-15,0-7-2 16,3 4 0-16,0-7-3 16,5 11 0-16,1-6-12 15,6-3-7-15,-3-4 8 16,9-4 7-16,-6-2-68 15,6-8-27-15,-4 0 50 16,1-16 27-16</inkml:trace>
  <inkml:trace contextRef="#ctx0" brushRef="#br0" timeOffset="164310.035">18899 15922 536 0,'-9'-5'200'0,"9"5"-155"0,0-3 5 0,0 3-8 16,0 0-22-16,0 0-1 15,3 3-11-15,-3-3-3 16,3 5-3-16,0 5-4 0,0 6-1 16,0-2-1-16,3 15 3 15,-3-6 9-15,-1 15 4 0,1-7-14 16,0 9-8-1,0-6 2-15,0 3 2 16,0-7-58-16,0-1-24 16,0-6 44-16,-3-12 22 15</inkml:trace>
  <inkml:trace contextRef="#ctx0" brushRef="#br0" timeOffset="164521.476">18800 16184 512 0,'-11'5'189'0,"11"-5"-147"0,0 3 15 16,0-3-5-16,0 0-28 16,0 0-8-16,11 2-8 0,-2-2-3 15,6 3-3 1,-3 0-2-16,6-1 3 0,-3-2-2 0,6 8-1 16,-3-2-19-16,5-1-10 15,-2 0-65-15,3-2-28 16,-3-3 63-16,-3-3 32 15</inkml:trace>
  <inkml:trace contextRef="#ctx0" brushRef="#br0" timeOffset="164709.965">19104 16216 464 0,'-3'31'176'0,"3"-31"-137"0,3 21 11 0,-3-15-5 16,6 4-21-16,0 1-3 15,3 2-10-15,-3 0-5 0,6 3-3 16,-3-2-3-16,3 1 1 0,-4-1-26 16,1 1-8-16,0-1-67 15,0-4-27-15,-3-4 65 16,-6-9 34-16</inkml:trace>
  <inkml:trace contextRef="#ctx0" brushRef="#br0" timeOffset="164892.478">19053 16025 528 0,'-12'0'198'0,"12"0"-154"0,-2 0 0 0,2 0-10 16,0 0-29-16,0 0-4 16,0 0-46-16,0 0-18 15,5 0 32-15,1 0-110 0,3 3-43 16,-3-1 94-16,3 1 45 15</inkml:trace>
  <inkml:trace contextRef="#ctx0" brushRef="#br0" timeOffset="165225.586">19190 16136 444 0,'0'16'167'0,"0"-16"-129"0,9 24 6 0,-6-19-6 15,6 8-14-15,-3 1 0 0,6 4-4 16,-3-2-3-16,3 8-9 16,0-6-1-16,0 6 3 0,0-5-2 15,-1 2 3-15,-2-5-6 16,0-3-3-16,-3-5 1 16,0 0 0-1,0-3 5-15,0-8 5 16,-3 1-1-16,3-6 1 0,-3 3-10 15,0-6-1-15,0 3-2 16,3-5 0-16,-3 2-3 16,3-5 2-16,-3 3-43 15,3-3-18-15,0 3-101 16,0-3-45-16,0 3 109 0,3 0 51 16</inkml:trace>
  <inkml:trace contextRef="#ctx0" brushRef="#br0" timeOffset="165693.336">19574 16358 380 0,'15'8'143'0,"-15"-8"-112"0,9 8 30 0,-9-8 3 16,6 3-17-16,0 0-4 15,0-3-14-15,0 0-4 0,0 0-14 16,-3 0 2-16,0-3 1 16,0 0-1-16,-3 1 2 0,0-1 3 15,-6-2 1-15,3-1-13 16,-9-1-3-16,0-4-2 16,-3 6 1-16,0-3-1 15,-3 5-1-15,4-2-4 16,-1-1-2-16,3 4 0 15,0 2 2-15,0 0-1 16,0 2 1-16,3 4-2 16,3 2-1-16,0 0 4 15,6 5 1 1,0-3-1-16,6 6 0 0,0-5 2 16,6 7 0-16,0-2 1 15,6 0 0-15,-3-5 0 16,8-1 0-16,-2-2 0 15,9-2 0-15,-9-1-25 16,6-5-10-16,-7 0-158 16,1-11-70-16,-3 3 134 15</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30:16.269"/>
    </inkml:context>
    <inkml:brush xml:id="br0">
      <inkml:brushProperty name="width" value="0.05292" units="cm"/>
      <inkml:brushProperty name="height" value="0.05292" units="cm"/>
    </inkml:brush>
  </inkml:definitions>
  <inkml:trace contextRef="#ctx0" brushRef="#br0">2428 9694 664 0,'0'0'0'0,"-9"24"6"15,9-19 4-15,-3 6-1 0,3-1 2 16,-6 11 0-16,3-2 1 15,3 15-6-15,0-5 0 0,3 16 1 16,9 14-1-16,-3-14 1 16,-3-6-2-16,6 11 2 15,-1-7-2-15,7 12 0 16,-6-10-3-16,9 6 1 0,-3-9-2 16,9 0-1-16,-6-7 1 31,8-6-1-31,16 3 0 0,-12-11 2 0,-7-8-1 15,10-8 2 1,-6 0-2-16,3-10 2 16,8-11 4-16,-14-5 4 15,-3 5-2-15,3-18 0 16,-6 5-1-16,2-11 0 0,7-13-4 16,-9 11-1-16,-6 7-1 15,0-20 1-15,-3 10 0 16,0-11 1-16,-6-18 0 15,-6 24 2-15,0 8 1 16,-6-6 3-16,3 8-1 16,-9-5 0-16,-6-13-3 15,6 16-1-15,3 7-6 0,-15-4 1 16,6 2-2-16,-11 2-2 16,5 6 0-1,-9 3 0-15,9 2 0 0,-14 3 0 16,11 5 22-16,-6 3 10 15,6 2-13-15,0 3-6 16,1 3-6 0,2 5-3-16,-3 0 1 15,3 8-1-15,3-3 0 0,-2 8 2 16,5-2-3-16,-3 13 0 16,3-3-1-16,0 11 0 15,6-6 0-15,0 9 0 16,3-6-9-16,3 13-5 0,4 16-30 15,2-16-10-15,0-7-39 16,8 12-18-16,-8-9 61 16,9 4 27-16</inkml:trace>
  <inkml:trace contextRef="#ctx0" brushRef="#br0" timeOffset="444.809">2737 9993 296 0,'3'-13'112'0,"-3"13"-87"0,0-6 37 0,0 6 13 16,0 0-11-16,0 0-1 16,-3 0-15-16,3 0-6 15,-3 3-23-15,3 0-3 0,0 2-1 0,0 0-4 16,0 6-1-1,0-3-4 1,3 8-1-16,-3-6-3 0,3 3 1 16,0-2-2-16,0 2 2 15,0-2-4-15,0 2 0 16,0-2-6-16,0 2-3 16,0-3-49-16,0 4-24 0,3-1 43 15,-6-8 20-15</inkml:trace>
  <inkml:trace contextRef="#ctx0" brushRef="#br0" timeOffset="707.112">2713 9742 460 0,'-5'21'173'0,"5"-16"-135"0,0-21 19 0,0 16-1 16,0 0-23 0,0 0-6-16,2-3-5 15,1 3-2-15,3-2-11 16,-6-1 6-16,3 3 4 0,0 0-17 0,0 0-5 16,0 0-1-16,0 0 1 15,0 0-27-15,3 0-9 16,-3 0 17-16,-3 0 11 15</inkml:trace>
  <inkml:trace contextRef="#ctx0" brushRef="#br0" timeOffset="2281.929">7145 9339 360 0,'-9'-16'134'0,"9"16"-104"0,-9 0 36 0,9 0 8 16,-3 8-16-16,0 0-4 15,-3 3-19-15,0 0-10 16,-5 2-14-16,2-3 1 0,-6 14 4 15,3-5-4-15,-3 10-2 16,3-5-3-16,0 10 0 16,0-5-2-16,0 19 0 15,3-11-3-15,3 21-2 16,1-10 1-16,5 15-1 16,0-13 0-16,11 11 0 15,-2-13 0-15,9 10 0 16,-6-13 0-16,9 11 0 0,-3-11 0 15,9 5 0 1,11 8-3 0,-5-21 2-16,-6-8 1 0,12-5 2 15,11 0-1-15,-2-8-1 16,-4-11 1-16,-2-8-1 16,-3-7-3-16,-10-6 2 15,-2 3 1-15,6-16 0 0,-6 5 0 16,6-8 0-16,5-16 0 15,-11 9 0 1,-3 7 0-16,0-18 0 16,-1-17 0-16,-5 17 0 0,-6 11 4 15,-3-6 5-15,3 8-10 0,-9-16-3 16,0 10 2-16,-6-15 0 31,0 10-1-31,-12-4 0 0,3 7 15 0,-6-6 6 31,4 14-6-31,-10-5-2 0,-9-8-4 16,3 7 1-16,0 9-2 16,10 13 0-16,2 5-1 15,-12 3 0-15,-12-1-2 16,13 6 1-16,2 3-2 0,-9 5 2 16,9 0-2-16,-8 5-1 15,-10 6 1-15,6 2-1 16,4 6 0-16,11-3 0 15,6-3-3-15,0 8 0 16,3-5-7-16,0 10-4 0,3-4-32 16,3 7-13-16,3-3-57 15,6 6-26-15,6 10 75 16,3 3 35-16</inkml:trace>
  <inkml:trace contextRef="#ctx0" brushRef="#br0" timeOffset="2782.103">7434 9768 360 0,'-6'-3'134'0,"6"3"-104"0,-6 0 38 0,6 0 9 15,0 0-19-15,0 0-6 16,0 0-17-16,0 0-5 16,0 3-17-16,0 2-6 0,3 1 0 15,0-1-2-15,3 5 0 16,-3 1-1-16,6 8 2 15,-3-4-3 1,3 9-2-16,-3-5 4 0,0 10 1 16,0-5 0-16,-3 2 1 15,-1 9-6-15,1-1-3 16,-6-8 9-16,1-4 8 16,2-7-6-16,-6 4-2 15,-6 2-4-15,3-8 0 0,3-2-2 16,-3-1-1-16,-6 1-2 15,6-8 1-15,0-1-10 16,-3-4-5-16,3 2-41 16,0-6-15-16,0 1-78 15,0-3-31-15,-2-10 95 16,5-6 47-16</inkml:trace>
  <inkml:trace contextRef="#ctx0" brushRef="#br0" timeOffset="3014.482">7371 9527 496 0,'-9'3'187'0,"9"2"-146"0,-5 3 26 0,5-5 1 16,0-1-40-16,0 4-15 15,-3-1 8-15,3-2 5 16,0 2-13-16,0-2-9 0,0-1-4 0,0 1-29 16,3-1-13-16,-3-2 22 15,0-2 9-15</inkml:trace>
  <inkml:trace contextRef="#ctx0" brushRef="#br0" timeOffset="6880.375">2684 9292 140 0,'-15'8'52'0,"15"-3"-41"0,-12 0 53 16,9-2 20-16,0 0-16 15,0-1-6-15,3-4-30 16,-6-1-10-16,3-2-13 0,0-6 3 0,3-2 1 16,0-6 0-16,3-5 2 15,-3-10-4-15,3-11-1 16,3-8-2-16,0-8 0 16,0 0-2-16,3 1-1 15,3-9-3-15,0-11 1 16,3-2-2-16,2-2 2 15,4 2-2-15,3-8-1 16,-3-8 1-16,9 0-1 16,-7 3-3-16,7 0 2 15,-3-6 1-15,3 3 0 16,-1 3 0-16,7 2 2 0,-9 24-3 16,24-34 0-16,-1 8 1 15,1 5 2-15,-4 0-1 16,7 5-1-16,-3 1 1 15,2-1-1 1,-11 22-3-16,23-14 2 16,1 6 1-16,5 2 2 15,-8 3-1-15,-1-1-1 16,4 4 1-16,5-1-1 0,15-4 0 16,1 4 2-16,-7 11-1 15,-8 8 2-15,-1 6-2 16,0 4 2-16,4 3 0 15,-1 1 1-15,1 2 0 16,-4-1 0-16,-5 1-2 16,2 3 1-16,3-1-2 0,4 6 2 15,-1 0-2-15,-5 8 2 16,-7 2-2-16,1 1 2 16,2 2 0-16,4 5 1 15,-1 6-2-15,4 2 1 16,-7 6 0-16,-5 2 1 15,-4 0 4-15,1 8 5 16,2 0-9-16,1 3-2 16,2-3-2-1,1 3 0-15,-7 0 2 16,-2 3 3-16,-1-4-2 0,-2 4-2 16,6 2 0-16,-4 0 1 15,4 3 1-15,-7 5 1 16,1 8 0-16,-4 2 0 15,-2 6 0-15,-6-5 0 0,2 0 0 16,-2-1 2-16,0 1-1 16,0 2 0-16,-1 3-1 15,1 8 2-15,3-3-3 16,-7 3-2-16,4-8 2 16,-6 2 0-16,-1 6 1 15,1 3 2-15,-6-1-1 16,0 3 0-16,0 0-3 15,-1-5 1-15,1-5-2 16,0 2-1 0,0 6 1-16,0 4 1 0,-4 1-1 15,1-3 2-15,-3-2-2 16,0-3 2-16,-3 2-2 16,-3 3-1-16,-4 6 3 15,1-6 0-15,-3-3-1 16,0-2 1-16,-3-3 0 0,0-2 1 15,0 0 0-15,0 2 2 16,0-3-3-16,0-2 0 16,0-2-1-16,3-4-2 15,0-2 1-15,-3 0 1 16,0-3-1-16,0-2-1 16,-3 0 3-16,3-3 0 15,-6-3-1-15,3-2-2 0,-3-6 1 16,2-4-1-16,-2-4-5 15,3-5-1 1,-3-5-66-16,0-10-28 16,-8-12 50-16,-13-4 25 15</inkml:trace>
  <inkml:trace contextRef="#ctx0" brushRef="#br0" timeOffset="7983.96">7220 8847 300 0,'-3'6'112'0,"0"-4"-87"0,0 1 35 0,3-3 11 15,0 0-13-15,0 0-4 0,-3 0-6 16,0 0-3-16,0 0-25 16,0-3 2-16,3 3-1 0,0 0-7 15,3 3-1-15,-3-3-5 16,6 8 0-16,6 5-5 16,0 0 0-16,-4-2 1 15,10 10 0-15,-3-2-5 16,6 7 1-16,6 8 0 15,-6-10 2-15,-6-5-1 16,2-1-1-16,-2-2 1 16,0 0 1-16,0 0-1 15,-3-8 2-15,-3 0 0 0,0-3 3 16,0-2-1-16,0-3 2 16,0-3-6-16,-3-2-1 15,-1-1-2 1,1-7-2-16,0 3 11 0,3-17 5 15,0-7-3-15,0 7-3 16,-3 6-3 0,3-8 0-16,0 5-2 15,3-5-1-15,-3 5 1 16,3-7-1-16,0 7 0 16,0-8 2-16,-1 6-1 0,1-6-1 15,-3 5 1-15,3 1-1 16,-3 5-18-16,0 2-8 15,0-5-11-15,-6 14-2 16,0-1 21-16,0 9 10 0</inkml:trace>
  <inkml:trace contextRef="#ctx0" brushRef="#br0" timeOffset="12308.519">3773 9958 332 0,'-18'16'123'0,"18"-16"-95"0,0 8 0 16,0-8-6-16,0 0-13 15,0 0-3-15,6 3-14 16,-3-3-8-16,9 0-106 16,-3 0-48-16,6 0 86 15,-3 0 42-15</inkml:trace>
  <inkml:trace contextRef="#ctx0" brushRef="#br0" timeOffset="12522.27">4336 10006 268 0,'0'0'101'0,"0"0"-78"0,3 3 26 15,-3-3 7-15,0 0-19 0,0 0-6 16,0 0-18-16,0 0-9 16,3-3-2-16,-1 0-46 0,4-4-18 15,0 1 31-15,6-2 15 16</inkml:trace>
  <inkml:trace contextRef="#ctx0" brushRef="#br0" timeOffset="12712.991">4803 9900 320 0,'-3'8'121'0,"3"-5"-95"0,0-1 14 0,0-2-1 0,0 0-23 15,0 0-8-15,3 3-68 16,-3-3-27-16,6 3 43 15,0-1 22-15,9 4 17 0</inkml:trace>
  <inkml:trace contextRef="#ctx0" brushRef="#br0" timeOffset="12899.493">5234 10014 324 0,'0'5'123'0,"0"-5"-95"0,0 0 20 0,0 0 3 16,0 0-26-16,0 0-6 16,3-2-32-1,-3-1-11-15,6-2 11 16,-3 2 8-16,6-2 9 0</inkml:trace>
  <inkml:trace contextRef="#ctx0" brushRef="#br0" timeOffset="13099.956">5618 10043 368 0,'0'5'140'0,"0"-5"-109"0,0 6 2 16,0-6-4-16,0 0-27 15,0 0-7-15,6 0-100 16,0 0-42-16,6-3 74 15,-3 3 37-15,9-5 27 0</inkml:trace>
  <inkml:trace contextRef="#ctx0" brushRef="#br0" timeOffset="13274.539">6026 10014 340 0,'9'11'129'0,"-9"-11"-100"0,6 8 15 0,-6-8 1 16,6 2-27 0,0 1-7-16,3-1-57 0,-3-2-21 15,9 0 33-15,3-2 17 0,-1-1 13 16</inkml:trace>
  <inkml:trace contextRef="#ctx0" brushRef="#br0" timeOffset="13437.726">6428 10035 316 0,'24'11'121'0,"-15"-11"-95"0,6 0 44 16,-13 0 13-1,4 0-18-15,-3 0-3 16,3 0-29-16,0 0-10 16,3-3-14-16,-3 3-30 0,6 0-12 15,3 0 17-15,-3 0 8 0</inkml:trace>
  <inkml:trace contextRef="#ctx0" brushRef="#br0" timeOffset="16429.869">3148 9310 384 0,'-24'-8'143'0,"24"8"-112"0,-18-29 12 0,18 27-4 0,-6-20-13 16,3 4-3-16,0-30-5 16,0 11 1-16,6-24-10 15,0 14 6-15,12-19 2 0,-3 13-7 16,18-21-1-16,-6 13-3 15,17-3-1-15,-8 14-1 0,15-8 2 16,-12 13-1 0,20 13 0-16,-11 8-1 0,17 11 2 15,-11 2-3-15,5 19 0 16,-11 0 3-16,3 27 1 16,-10-6-1-1,1 21 1-15,-9-5-2 16,0 24 0-16,2 26-3 0,-11-26 1 15,-6-14-2 1,-3 6 2-16,0-13-2 16,-3 5-1-16,-3-13-4 15,-3-3-2-15,0-6-48 16,0-4-19-16,0-3-71 0,-3-9-31 16,0 1 93-16,0-8 42 15</inkml:trace>
  <inkml:trace contextRef="#ctx0" brushRef="#br0" timeOffset="16722.089">3841 9268 388 0,'-2'16'145'0,"2"-16"-112"0,0 18 12 16,0-12 0-16,2 7-22 15,1-3-4-15,3 12-6 16,0-4-1-16,6 11-6 15,-3-5 7-15,3 5 4 0,-3-5-3 0,3-3 2 32,0-2-5-32,3-9-1 0,0 1 0 15,2-16 4-15,-2 2-2 16,9-18 1-16,-3 2-5 16,3-7-3-16,-3 5-2 15,2-9 0-15,-5 7-7 16,3-6-1-16,-3 5-49 0,3-5-21 15,0-3 35-15</inkml:trace>
  <inkml:trace contextRef="#ctx0" brushRef="#br0" timeOffset="17321.795">4068 9109 416 0,'-15'13'156'0,"15"-13"-121"0,-6-2 21 0,6 2 0 16,0-11-20-16,0 1-6 15,3-25-4-15,-3 9-2 16,9-19-13-16,0 8-2 0,12-29 1 15,-4 13-6-15,16-21 0 16,-6 15-2-16,9 6-2 16,-7 9 1-1,16 4 1-15,-9 5-1 16,17 6 2-16,-11 6 0 0,15 7 1 16,-13 2-2-16,7 17 1 15,-13 0 0-15,4 26 1 16,9 21 0-16,-19-5 2 15,-5-11-3-15,-3 25 0 16,-3-14-3-16,-3 31-1 0,-3-15 7 16,-3 11 4-16,-1-14-12 15,-2 3-3-15,-3-8 2 16,0 0 1-16,-3-11-5 16,3-2 0-16,-3-6-61 15,0-8-24-15,0 1 44 16,0-9 24-16</inkml:trace>
  <inkml:trace contextRef="#ctx0" brushRef="#br0" timeOffset="17713.149">4722 9218 436 0,'-8'26'162'0,"8"-26"-126"0,-9 21 12 15,9-15-2-15,0 4-14 0,0-2-1 16,3 8-15-16,0-3-5 16,3 11-7-16,-1-5 2 0,7 10 0 15,-3-6 0-15,6 7 1 16,-3-7-2-16,3 1 0 16,-3-3-1-16,6-5 2 15,-3-3-1-15,5-5 2 0,-2 0 0 16,6-16 1-16,-6 6 0 15,6-17 0-15,-3 3-2 16,2-7-1 0,-2 1-6-16,-3-1 1 15,-3 4-2-15,0-2 0 16,-3 5 0-16,0 0 0 16,-3 3 4-16,-3 2 3 15,0 3-33-15,-3 0-13 0,-3 0-101 16,-3 8-45-16,-9 6 97 15,-6 2 46-15</inkml:trace>
  <inkml:trace contextRef="#ctx0" brushRef="#br0" timeOffset="18942.975">7038 9358 344 0,'0'5'129'0,"0"-5"-100"0,-3-2 15 0,3 2 1 15,0-8-10-15,0 0 2 16,-6-11-17-16,0 3-4 16,-6-13-10-16,0 5 7 0,-6-18 6 15,4 8 1-15,-16-14 3 16,6 6-4-16,-12-6 0 16,7 11-4-16,-13-5-1 15,9 7-4-15,-20-2-1 0,8 8-5 16,-21-3-3-16,13 6 2 15,-16-3 0 1,16 8 1-16,-16 5 2 16,16 3 1-16,-22 7 1 0,13 4-2 15,-7 7 1-15,13 0-4 16,-4 11 0-16,13-3-1 16,-7 11-2-16,10-3 1 15,-4 16-1-15,9-5 0 16,-5 21 0-16,8-11-3 15,0 9 2-15,6-12 1 16,4 9 0-16,5-11 0 16,3 3 0-16,3-9 0 15,3 1 0 1,3-5 6-16,3-1 4 0,3-5-45 16,3-2-20-16,0-3-33 15,6-8-13-15,0-3 55 0,0-10 24 16</inkml:trace>
  <inkml:trace contextRef="#ctx0" brushRef="#br0" timeOffset="19339.914">5654 8786 340 0,'-15'16'129'0,"15"-16"-100"0,-24 24 24 0,21-19 7 0,-6 9-11 15,1-4 1-15,-7 11-22 16,3-2-6-16,-6 18-14 31,3-5-1-31,0 10 0 0,0-8-1 0,0 9 1 16,3-4 0-16,4 4 1 16,-1-9 0-16,6 11 0 15,0-8-4-15,3 3-1 16,0-6-1-16,6-2-2 0,0-6 1 15,5-7 1-15,1-3 1 16,6-8 3-16,-3 0-1 16,6-11 2-16,-3 0-4 15,6-5-2-15,-7 3 0 16,7-8-1-16,-6 2-5 0,6-2 1 16,-3 3-51-16,9-4-23 15,-4 4-110 1,10-3-49-16,9 2 124 15</inkml:trace>
  <inkml:trace contextRef="#ctx0" brushRef="#br0" timeOffset="19814.473">6800 9622 396 0,'0'0'148'0,"0"0"-115"0,-3-10 28 15,3 10 4-15,-3-11-24 16,0 1-8-16,-3-14-12 15,0 0-3-15,-6-8-10 16,3 6 4-16,-6-6 1 0,3 8 0 16,-5-5 2-1,2 5-4-15,-12 1 1 16,6 1-5-16,-15 4 1 0,7 2-5 16,-13 5-2-16,9 1 6 15,-8 7 5-15,8 1-4 16,-6 7-2-16,9 0-3 15,-2 11 0-15,5-3-2 16,0 11 2-16,6-5-4 0,0 10 0 16,7-5-1-16,-4 5-2 15,6-6-6-15,3 4-2 16,3-6-33-16,3 0-13 16,3-5-52-16,3 0-20 15,-3-5 69-15,6-11 32 16</inkml:trace>
  <inkml:trace contextRef="#ctx0" brushRef="#br0" timeOffset="20163.538">6208 9210 364 0,'-9'0'137'0,"3"8"-106"0,-3-3 28 0,9-2 8 16,-6 2-17-16,3 0-2 0,-6 6-16 15,3-3-5-15,-6 8-16 16,3-3 0-16,-3 11 2 0,3-3-5 16,-3 13-2-16,4-5 1 15,2 8 0-15,0-5-1 16,6 2 1-16,0-7-2 16,3-1 0-16,0 1-3 15,6-6-2-15,-1-5 1 0,4-6 1 16,0 1-1-16,6-6 2 15,-3 1-2-15,9-9 2 16,-3 0 4-16,14-7 6 16,-8 2-14-1,12-8-5-15,-9 3-42 16,8-1-19-16,-5 4 35 16,6 5 18-16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34:08.312"/>
    </inkml:context>
    <inkml:brush xml:id="br0">
      <inkml:brushProperty name="width" value="0.05292" units="cm"/>
      <inkml:brushProperty name="height" value="0.05292" units="cm"/>
    </inkml:brush>
  </inkml:definitions>
  <inkml:trace contextRef="#ctx0" brushRef="#br0">11223 10773 436 0,'-9'-10'162'0,"9"10"-126"0,-3-16 25 16,3 16 4-16,0-3-18 16,0 1-3-16,0-1-12 0,0 0-5 15,0 1-15 1,0-1-1-16,0 6 2 0,0-1-3 0,-3 12 0 15,0-4-4-15,0 19-1 16,3-2-3-16,0 15-2 16,0-8 1-16,3 17 1 15,0-12-1-15,6 14-1 16,-3-8 1-16,6 8-1 16,0-11 0-16,5-2 0 15,-2-5 2-15,9-9 1 16,-3-2 1-16,6-14 0 15,-3 1 2-15,5-19 1 16,-5 0-1-16,3-16-1 16,-6 3-3-16,3-11-2 15,-7 6 1-15,1-11-1 16,-3 8 0-16,-3-16 0 16,-3 8 0-16,-3-16 0 0,0 11 0 15,0-11 0-15,-3 13 0 16,0-2 0-16,0 7 0 15,-3 6 0-15,0 3 0 16,0 2 0-16,0 5-3 16,0 3 2-16,0 3-34 15,0-3-17-15,0 3-72 16,3 5-33-16,0 3 82 16,3-6 39-1</inkml:trace>
  <inkml:trace contextRef="#ctx0" brushRef="#br0" timeOffset="927.537">11979 11199 392 0,'-12'14'145'0,"9"-9"-112"0,-3 8 14 0,6-10 1 15,0 5-9 1,0-3 1-16,0 3-9 15,0 0-4-15,0-3-15 16,0 0 3-16,0-2 5 0,0-3 0 0,0-8 0 16,0 3-6-16,3-14-4 15,0 3 3-15,3-13 2 16,0 5-4-16,3-18-1 16,-3 8-4-16,6-22-1 0,-4 11-1 15,4-16 0-15,-3 8-2 16,3-5 1-16,-3 11-2 15,3-4 2-15,0 9 0 16,3-3 3-16,-3 8-3 16,0 3-2-16,0 5 0 15,-1 5 1-15,1 3-1 16,3 15 2-16,-3 1 0 16,6 16 1-1,-3-1-2-15,6 14-2 16,-3-6 1-16,2 19-1 0,-2-5 0 15,0 24 2-15,-3-11-1 16,0 8-1-16,-3-11 1 0,0 6-1 16,-3-11 0-16,0 5 0 15,-4-8 0 1,1 1 0-16,0-6-3 16,0 0 2-16,-3-5-28 0,3-3-10 15,-3-2-21-15,3-6-7 16,-3 0-59-16,0-5-26 15,0-3 80-15,-3-5 37 16</inkml:trace>
  <inkml:trace contextRef="#ctx0" brushRef="#br0" timeOffset="1202.804">12184 10980 452 0,'-15'0'170'0,"15"0"-132"0,0-6 20 16,0 6 1-16,3 0-15 15,0 0-4-15,3-2-14 16,0-1-6-16,3 0-11 16,0 1-8-16,6-1-4 0,-3 1-1 15,6-4 0-15,-4 4 18 16,7-4 10-16,-3 1-28 15,6-3-12-15,-6-2-35 0,9-1-16 16,-4 0 33-16,7-2 18 16</inkml:trace>
  <inkml:trace contextRef="#ctx0" brushRef="#br0" timeOffset="1814.694">12997 10533 512 0,'-6'-6'192'0,"6"6"-149"0,-6-18 21 16,6 15-2-16,-3 0-25 15,0 1-4-15,-3-1-13 16,0 1-2-16,-3-1-11 16,0 3 0-16,-6 3 3 0,3-1-6 15,-6 9 0-15,3-3-2 16,-2 5 1-16,2-2-2 16,0 4-1-1,3-1 1-15,3 1-1 16,3-1-3-16,6-1 2 0,0-2-1 15,6 4 0-15,0-1 2 16,6-1 0-16,0-3 0 16,6 4 2-16,-3-4-1 15,2 6-1-15,-2-3 1 16,3 6-1-16,-3-6 0 0,3 6 0 16,-3-3 0-16,0 2 0 15,-3-5 0-15,-1 3 0 16,-2-3 0-16,-3 6 2 15,0-3-1-15,-6-3-1 16,0 0 1-16,-6 3 1 16,0-5-1-16,-6-1-1 15,4 1 1-15,-10-1-1 0,3-2-3 16,-6 3 2 0,3-3 1-1,-6-3 2-15,3 0-1 0,-2-2-1 16,2 0-15-16,0-3-7 15,3 0-42-15,0-3-16 16,3 0 41-16,3 1 22 16</inkml:trace>
  <inkml:trace contextRef="#ctx0" brushRef="#br0" timeOffset="2373.199">12107 11001 432 0,'-9'13'162'0,"9"-13"-126"0,-6 3 25 16,6-3 4-1,0 5-14-15,0 0 0 0,0-5-23 16,0 0-6-16,3-2-14 16,0-1-5-16,3-2 0 0,0-1-2 15,3 4-1-15,-3-1-32 16,5-2-14-16,-2 2 23 16,6-2 11-16</inkml:trace>
  <inkml:trace contextRef="#ctx0" brushRef="#br0" timeOffset="3495.197">11130 12228 436 0,'-11'14'162'0,"11"-14"-126"0,-12 2 23 16,12 1 1-16,-3 0-14 16,3-1-2-16,0-2-19 15,0 0-7-15,6 6-11 16,-3-1-5-16,6 0 1 0,-4-2-2 15,4 2 2-15,0-2-4 16,3-1 0-16,-3 1-4 0,3-3 1 16,0 0-42-16,3 0-17 15,-3 0-45-15,3-3-17 16,-3 1 66-16,-1-1 31 16</inkml:trace>
  <inkml:trace contextRef="#ctx0" brushRef="#br0" timeOffset="3726.207">11080 12419 464 0,'-21'13'176'0,"21"-13"-137"0,-3 3 20 0,3-3 0 15,0 2-24-15,0-2-5 16,6 3-16-16,0 0-4 0,3-1-6 15,0 1-3-15,3 5 2 16,-3-3-4-16,3-2 0 0,-1 0-43 16,4 2-20-16,0-2 36 15,6-3 21-15</inkml:trace>
  <inkml:trace contextRef="#ctx0" brushRef="#br0" timeOffset="14689.071">12128 12506 384 0,'-15'11'145'0,"12"-8"-112"0,-3-19 23 0,6 16 5 0,0-3-10 16,0 0 2-16,0 1-12 16,0-1-5-16,0-2-20 15,0 2-1-15,0 0 1 0,0 1-10 16,6-1-6-16,0 1 15 16,6-4 7-16,-4 1-7 15,13-3-3-15,-3 3-7 16,18-3-2-16,-9 2 1 15,14-1 0-15,-8-1-2 16,9 0 1 0,-10 2-2-16,4-2-1 0,-6 3 1 15,6 0-1-15,-4 2 2 16,1 1 1-16,-6-1-4 16,0 0 1-16,-6 1-7 15,-1-1-3-15,-2 0-21 16,0 3-10-16,-3 0-40 0,-3-2-18 15,0-1 52-15,-3 0 24 16</inkml:trace>
  <inkml:trace contextRef="#ctx0" brushRef="#br0" timeOffset="15540.793">12583 12602 332 0,'-3'0'126'0,"3"0"-98"0,-3 2 28 15,3-2 6-15,0 5-11 16,-3 1 0-16,0-4-14 0,0 1-3 16,-6 2-19-1,3 1-2-15,-9 2-2 0,3-3 0 0,-6 3 3 16,1 0-5-16,-7 0-1 16,6 0 0-16,-3 2 2 15,-9 1-3-15,13-6 1 16,2-2-3-1,0 2 2-15,3-2-2 16,0 2 0-16,3-2-3 16,0-1 1-16,3 1-2 15,0 2-1-15,0 0 1 0,3 3-1 16,0-2 0-16,3 10 2 16,0-6-3-16,3 6 0 15,0-3 1-15,3 3 0 16,0-3 0-16,0 6 2 15,0-3-1-15,0 2-1 0,0-5 1 16,0 1-1-16,-3-4 0 16,3 1 0-16,-3-3 0 15,0-3 0-15,0 0-5 16,3-5 1-16,0 0 13 16,0-2 6-16,0-1-7 15,2-2-2-15,-2 0-4 16,6-1 1-16,-3 1-2 15,6 0-1 1,-3 2 1-16,3 3 1 16,-3 0-3-16,3 5 0 0,-3-2 1 15,5 10 2-15,-5-2 1 16,0 10 1-16,-3-3-2 16,0 9-2-16,-3-6 1 15,-3 6 1-15,0-4-1 0,-3 1-1 16,0-3 3-16,-6 0 0 15,3-2-1-15,-6 0 1 16,0-4-2-16,-6 4 2 16,3-6-2-16,-11-2-1 15,5-3 1 1,-9-3-1-16,6 0-3 0,-6-2 0 16,7 0-27-16,-4-3-10 15,6 0-99 1,0-3-44-16,-3 3 95 15,3 8 44-15</inkml:trace>
  <inkml:trace contextRef="#ctx0" brushRef="#br0" timeOffset="19694.718">17009 12456 328 0,'3'-3'123'0,"9"1"-95"0,-1 2-4 15,-5 0-6-15,3 2-14 16,0 1 0-16,0 0 9 0,-3-1 3 16,0 1-7-16,0-3 6 0,0 0 4 15,0 0 7-15,0-3 5 16,3 1-6-16,0-6-1 16,3-3-11-1,0-5-3-15,2-2-6 0,7-6-3 16,3-5-3-16,3 0 1 15,-3-3-50-15,-3 6-20 16,-7 2 41-16,-5 5 24 16</inkml:trace>
  <inkml:trace contextRef="#ctx0" brushRef="#br0" timeOffset="21348.421">17095 13546 256 0,'-9'0'96'0,"9"0"-75"0,-6-3 10 16,6 3 1-16,-3 0-9 15,0 0-1-15,0 0-8 0,0 0-4 16,3 0-5-16,0 3-4 0,0 5 0 16,3 3 1-16,0 2 3 15,0 3 0-15,3 0 2 16,0-1-4-16,0 1 0 15,0 0 8-15,3-3 2 16,0 1 5-16,3-6 3 16,0-6 2-16,2-2 3 15,4-2-5-15,3-6-1 16,0-6-7-16,3 1-3 16,-3-3-5-16,-1 0-2 15,-2 1-3-15,0-4-1 0,0 3 1 16,-3 3 0-16,0 0-3 15,0 2 0 1,0 1-18-16,-4 4-9 0,-2 4-86 16,0 2-38-16,-6 5 79 15,-6 3 38-15</inkml:trace>
  <inkml:trace contextRef="#ctx0" brushRef="#br0" timeOffset="22869.451">17113 14337 236 0,'-6'3'88'0,"6"-3"-69"0,-3 2 26 0,0 1 8 15,3 0-12-15,0-1-3 16,0 1-7-16,-3 2-2 16,3 1-16-16,0-1 1 0,3 3 2 15,0 2-2-15,3 4 2 16,3 1-7-16,0 4-1 16,3 2-4-16,3 0-1 15,2 3-1-15,1 0 1 16,0-3-2-16,3 0-1 15,-3-2-2-15,-3 2 1 0,-3-5-4 32,-1-3-1-32,-2 0-28 0,-3-2-13 15,0-6-118 1,-3 0-55-16,-3-5 114 16</inkml:trace>
  <inkml:trace contextRef="#ctx0" brushRef="#br0" timeOffset="23155.688">17300 14319 348 0,'-18'-8'129'0,"10"8"-100"0,-4 2 11 0,6 1 0 31,0 2-11-31,-3 3-2 0,0 5-9 16,-6 9-1-16,3 4-10 16,0 3 0-16,0 0 3 0,0 3-6 15,3-3 0-15,1 0-2 16,-1-2-2-16,3-6-13 16,0 3-6-16,0-6-147 15,3 1-68-15,3-3 118 16</inkml:trace>
  <inkml:trace contextRef="#ctx0" brushRef="#br0" timeOffset="24037.327">17092 15432 356 0,'-6'0'132'0,"6"0"-103"0,-3 6-6 0,3-1-8 16,0 3-6-16,0 3 5 16,0 2-8-16,0 3-3 15,0 0-2-15,3 2 1 0,-3-2 3 16,3-3 4-16,0 0 2 16,0-2 8-16,3-3 2 15,0-3 9-15,3-7 4 16,6-4-3-16,6-4-1 15,5-6-9-15,4-5-2 16,6-8-9-16,-3-1-4 16,-4-1-3-16,-5 10 0 15,0-3-4-15,-9 5 0 0,0 3-4 16,-6 3 1-16,-3 2-47 16,0 4-18-16,-6 7-132 15,-3 0-60 1,-6 5 136-16</inkml:trace>
  <inkml:trace contextRef="#ctx0" brushRef="#br0" timeOffset="24937.919">17163 16504 368 0,'-3'-8'140'0,"3"8"-109"0,3 0 13 0,-3 0 1 15,0 0-13-15,0 0 1 16,0 0-7-16,0 0-4 16,0 0-12-16,0 0-2 0,0 0-1 15,3 8 3-15,0 3-5 16,0-4-1-16,3 7-2 16,-3-1-2-16,3 0 1 15,-3 3 1-15,3-3-1 16,0-2-1-16,0-1 7 15,3-2 5-15,6-2 0 16,0-6 3-16,3-6 1 16,5-7-1-16,4 0-3 15,0 0-2 1,0-6-4-16,3 6 1 0,-4-3-4 16,-5 0 0-16,-3 6-1 15,-3-1 1-15,-3-2-9 16,-3 7-1-16,-3-1-62 15,0 4-29-15,-6 3 50 16,-6 5 24-16</inkml:trace>
  <inkml:trace contextRef="#ctx0" brushRef="#br0" timeOffset="27321.289">12089 11686 300 0,'-6'0'112'0,"6"0"-87"0,-3-3 29 16,3 3 7-16,0-2-6 15,0-1 0-15,0 3-13 16,0 0-4-16,0 0-21 16,0 0 3-16,0 0 1 0,0 0-5 0,0 5 1 15,-3 9-4-15,0 4 0 16,0 6-7-16,0-3-2 16,0-2-2-16,0 5-2 15,-3 10 1-15,0 3-1 16,3-5-3-1,0-8 2-15,3-3 1 0,0-3 2 16,0 3-1-16,3-2-1 16,0-6 1-16,3-2-1 15,0-3 0-15,3-6 0 16,0-2 0-16,3-2 0 16,0-1 0-16,0-2 2 15,3-3-1-15,-1 0-1 16,1 0 1-16,0-3-1 15,0 1 0-15,0-1 2 16,-3 1-1-16,0-1-1 16,0 0 1-16,-3 1-1 0,-3-1 0 15,-1 1 0 1,-2-1 0-16,-3 3 0 16,0 0 0-16,0 0 2 15,-3 0 1-15,0 3 3 0,1 0 1 16,2 2 1-16,0 0-2 15,0 3 1-15,0 0-9 16,0 6 0-16,2 4-2 16,1 4-1-16,0 4 1 15,0 3 3-15,0 3 17 0,0 8 12 16,0 5-14-16,0 5-5 16,-3 0-6-16,0 1-3 15,0-6-2-15,0-5 1 16,0-3-39-16,-3-5-15 15,0-6-156-15,0-2-68 16,-3-19 145 0</inkml:trace>
  <inkml:trace contextRef="#ctx0" brushRef="#br0" timeOffset="28004.462">12892 12136 444 0,'0'3'167'0,"0"-3"-129"0,3-8 10 15,-3 8-1 1,6-3-13-16,-3 0 3 0,3-2-12 15,0 0-3-15,3-3-13 16,-3 2-3-16,3-1-2 0,0 1-2 16,0 1-2-16,0 2-24 15,0 1-11-15,0-1-44 16,0 3-19-16,-3 0 51 16,3 5 24-16</inkml:trace>
  <inkml:trace contextRef="#ctx0" brushRef="#br0" timeOffset="28190.963">12967 12260 520 0,'-3'3'192'0,"3"-3"-149"0,3 0 7 16,-3 0-7-16,3 3-22 15,0-3-2-15,3 0-11 0,-3 0-5 16,3 2-2-16,0 1-6 0,3-1-1 15,-1 1-96-15,1 0-42 16,0-3 73-16,6-6 35 16</inkml:trace>
  <inkml:trace contextRef="#ctx0" brushRef="#br0" timeOffset="29356.896">13574 11871 368 0,'-12'6'140'0,"12"-6"-109"0,-15 2 16 0,15 1 0 16,-6-3-8-16,0 0-1 15,-3 0-6-15,3 0-2 16,-5-5-17-16,2 2-3 0,0-5 0 16,0 0-2-16,3-10 3 15,0 4-6-15,3-12-1 16,3 5 0-16,3-8 0 16,0 5-2-16,6-3 1 15,-3 6-2-15,6 0-1 16,0 5 1-16,5 0-1 15,-2 3 2-15,3 5 1 16,-3 3-1-16,3 2 1 16,-3 3-2-16,0 8 2 0,-3-3-2 15,-4 14 2-15,-2-3-2 16,-6 13-1-16,0-5 1 16,-6 7-1-16,0-4 0 15,-5 7 2-15,2-7-1 16,-3 10-1-16,0-8-2 15,0 8 1-15,0-5 1 16,3 10 2 0,0-8-1-16,6 3-1 15,0-5-2-15,6 0 1 16,-3-6-1-16,12-2 0 0,-3-3 2 16,9-5 0-16,-3-3 0 15,9-2 2-15,-4-3-1 16,7-5-1-16,-6-1 1 15,3-7-1-15,-3 0 4 16,0-9 2-16,-4 4 0 0,-5-9 1 16,0 4 0-16,-6-9 1 15,0 5 2-15,-9-7 1 16,0 5-10-16,-9-6-3 16,3 6-1-16,-9-3 1 15,4 3-1-15,-10 0 1 16,6 5 4-16,-6 0 1 15,6 3-1-15,-3 2-2 16,4 3-35 0,2 0-14-16,3 3-57 15,6-3-24-15,0 3 68 0,9-8 32 16</inkml:trace>
  <inkml:trace contextRef="#ctx0" brushRef="#br0" timeOffset="29803.701">13946 11623 456 0,'-9'2'170'0,"9"-2"-132"0,-9 6 16 16,9-6-1-16,-3 7-20 15,0-1-4-15,0 10-12 0,0-3-4 16,3 11-7-16,0-3-4 15,0 8-1-15,0-3-1 16,6 4 2-16,-3-4-3 0,6 3 0 16,-3-8 1-1,6-2 2-15,0-3-1 16,6-3-1-16,-3-3 1 16,0-7 1-16,-1 0 3 15,1-9 4-15,-3 4 0 0,-3-11 0 16,0 2-3-16,-6-8-1 15,0 4-6-15,-9-12-1 16,3 3-2-16,-9-5 3 16,3 5 0-16,-3 1 1 15,0 4 11-15,-2 3 7 16,2 3-22-16,-3 5-11 0,3 0 11 16,0 8 8-16,0 0-39 15,0 3-15-15,3-1-92 16,3 1-38-16,3-3 93 15,9-3 45-15</inkml:trace>
  <inkml:trace contextRef="#ctx0" brushRef="#br0" timeOffset="30203.631">14333 11268 464 0,'-6'3'173'0,"6"-3"-135"0,0 0 14 0,0 0-4 15,0 0-15-15,0 0 0 16,0 5-12-16,0 0-3 16,0 3-10-16,0 0-1 0,0 8 3 15,0-3-4-15,0 8 2 16,0-2-3-16,0 10 0 15,0-5-6 1,0 5-1-16,0-5-2 16,-3 10 3-16,3-5 0 15,-3 8 1-15,3-8 4 0,0 3 5 16,0-5-12-16,-3 2-2 16,0-5 2-16,3-1 3 15,0-4-12-15,-3-1-5 16,3-4-35-16,0-1-14 15,0 0 5-15,-3-2 4 0,3-1-97 16,-3-2-43 0,0 0 101-16</inkml:trace>
  <inkml:trace contextRef="#ctx0" brushRef="#br0" timeOffset="30629.5">14217 11429 416 0,'-6'6'156'0,"6"-6"-121"0,3 5 8 0,-3-5-6 15,3 5-16 1,0-2 1-16,0 2-11 0,0 1-4 16,0 2-4-16,0-3 0 0,0 0 2 15,0 0 0-15,3-2 2 16,-3 0 2-16,3-6 5 0,0 0-4 16,-3-2 0-16,0 2-4 15,-1-4 1-15,1 1-2 16,-3-2 2-16,0 3-2 15,0 0 0-15,0 2-3 16,-3 0 1 0,1 1-9-16,-1 2-3 15,0 0-39-15,0 2-17 16,0 1-78-16,3-3-36 16,0 0 94-16,9 0 44 0</inkml:trace>
  <inkml:trace contextRef="#ctx0" brushRef="#br0" timeOffset="31021.955">14491 11549 404 0,'-6'2'151'0,"6"-2"-118"0,-3 3 22 0,3-3 3 16,0 0-10-16,0 0 1 15,0 2-16-15,0 1-6 16,0 2-15 0,0 1-3-16,3 4 1 0,0-2-4 15,0 3 2-15,0-3-5 16,3 0 0-16,0 0 1 0,0-3 0 16,0 0-2-16,-1-2 1 15,1-3-4-15,0-3 0 16,0 1-4-16,-3-6-1 15,0 0 18-15,0-3 9 0,-3 3-6 16,0 0-3-16,0 0-5 16,-3 3-2-16,0 0-6 15,-3 2 1-15,3 0-22 16,-3 3-10-16,0 0-97 16,1 6-42-16,2-4 85 15,0 1 45-15</inkml:trace>
  <inkml:trace contextRef="#ctx0" brushRef="#br0" timeOffset="38569.263">11565 14311 356 0,'0'-6'132'0,"0"6"-103"0,3-8 14 0,-3 8 1 16,3-2-14-16,0 2-2 15,0-3-5-15,-3 0-3 16,3 1-10-16,3-3 2 0,-3 2 2 0,0 0-1 15,0 3 2-15,0 0-2 16,0 0 0 0,-3 0-1-16,3 3 0 0,-3-3-2 15,3 8-1-15,0 0-3 16,0 8-1-16,0-3-3 16,0 11-2-16,0-3 1 15,0 8 1-15,0-5-1 16,-3 8-1-16,0-6 1 15,0 11 1-15,0-5-1 16,0 7-1-16,0-2 1 16,0 3-1-16,0 8 0 15,0-16 2-15,0-6 3 16,0-2 2-16,0-6 1 16,2-2 0-16,1 3-2 15,0-9 1-15,0-2-2 0,3-5 0 16,-3 0-1-16,6-6 0 15,6-5-2 1,-3 0-2-16,0 0-2 0,6-5 1 16,0 2 1-16,5-2 0 15,-5 2 0-15,6-2 0 16,-6 3 0-16,3 2 0 16,-6 0-3-16,0 2 2 15,-1 1 3-15,-2 0 1 0,-3 2-50 16,0 1-20-16,0-1-88 15,0 0-38-15,-3 1 101 16,-3 2 48-16</inkml:trace>
  <inkml:trace contextRef="#ctx0" brushRef="#br0" timeOffset="39187.124">12128 14856 388 0,'-3'23'145'0,"3"-23"-112"0,-3 8 19 15,3-8 2-15,0 3-12 16,0-3 0-16,0 0-13 0,0 0-3 16,0-5-15-16,0-1 0 0,-3-12 0 15,3 2 0-15,0-10 3 16,0 4-3-1,0-12 1-15,0 8-3 0,0-11 0 16,0 7-3-16,0-9-1 16,0 4-3-1,0-7-2-15,0 8-2 16,3-6-1-16,0 8-1 16,3-2 3-16,-4 5 11 15,4 0 6-15,0 5-8 0,0 0-2 16,0 5-4-16,0 4 1 15,0 1-2-15,3 1-1 16,-3 3 1-16,3 2 1 16,-3 2-1-16,3 4 2 0,-3-1 0 15,3 6 3-15,0-1-5 16,3 12-1-16,-3-4 0 16,2 14 2-16,1-6-1 15,0 17 2-15,0-6-2 16,0 8-1-16,-3-5 1 15,0 5 1-15,0-8-1 16,0 5-1-16,-3-7 1 16,0 5-1-1,0-3 0-15,0-3 0 16,0-5 0-16,-1 3 0 0,-2-5-5 16,0-1-1-16,0-2-11 15,0-3-3-15,0-2-41 16,3-3-17-16,0-3-44 15,-3-5-16-15,-3 0 74 16,-3-5 34-16</inkml:trace>
  <inkml:trace contextRef="#ctx0" brushRef="#br0" timeOffset="39469.368">12151 14628 452 0,'-15'13'167'0,"15"-13"-129"0,-5 3 15 15,5-3 0-15,0 0-22 0,0 0-5 0,0 0-7 16,0 0-2 0,8-3-9-16,-2 1 1 0,9-1 2 15,-3 0-4-15,6-2-2 16,-3 0-2-16,9 0-3 0,-6 2 1 15,5-2-1-15,-2-1-40 16,3-2-15-16,-3 3-81 16,3-3-32-16,-6 0 87 15,2-5 42-15</inkml:trace>
  <inkml:trace contextRef="#ctx0" brushRef="#br0" timeOffset="40036.851">12678 14112 428 0,'-9'-2'159'0,"9"2"-124"0,-9-6 24 0,9 6 3 16,-3 0-13-16,0 0-1 16,-3 0-14-16,0 0-4 15,-3 6-17-15,1-1-12 0,-4 8-4 0,3 0 14 16,-3 8 9-16,3-2-9 16,-3 10-4-16,3-5-4 15,3 10-3-15,0-5 1 16,3 3 1-16,0-5-3 15,3-1-2-15,0-5-1 16,9-2 3-16,-3-3 0 16,9-3 1-1,-3-3 0-15,9 1 0 16,-3-3 0-16,5-3 0 16,-2 1-16-16,6-1-6 0,-6 0 26 15,3 3 15-15,-6-3-8 16,-1 6-3-16,-2-3-3 15,-6 5 1-15,0-2-1 16,-6 5 2-16,0-3 0 0,-9 8 3 16,3-5-3-16,-9 5-2 15,3-5-2-15,-6 2 0 16,1-2-4-16,-4 0-2 16,3-3-42-16,-3-5-18 15,3-2-160-15,0-9-70 16,0-5 150-16,-3-10 73 15</inkml:trace>
  <inkml:trace contextRef="#ctx0" brushRef="#br0" timeOffset="40787.842">11175 15977 460 0,'-9'11'170'0,"9"-8"-132"0,-3 2 18 0,3-5-2 15,0 3-16-15,0-3 0 16,0 0-17-16,3 5-5 16,3-2-10-16,-3-3-2 0,6 5 0 15,-3-3-2-15,6 1 1 16,-3 0-4-16,6-3 0 16,-3 0-30-16,2 0-14 15,-2 0-48-15,3 0-20 16,0 0 59-16,-6 5 28 15</inkml:trace>
  <inkml:trace contextRef="#ctx0" brushRef="#br0" timeOffset="40985.314">11226 16070 504 0,'-15'19'187'0,"15"-14"-146"0,-6 3 20 15,6-8-1 1,0 2-30-16,0 6-6 15,0-2-17-15,0-1-5 0,3 3-2 16,0 0 0-16,6-3 0 0,0 6 2 16,9-9 1-16,-4 6-96 15,10-8-42-15,-6 0 57 16,-3-2 30-16</inkml:trace>
  <inkml:trace contextRef="#ctx0" brushRef="#br0" timeOffset="55620.415">23723 12572 272 0,'-18'-2'104'0,"18"2"-81"0,-6 0 14 0,6 0-1 16,0 0-15-16,0 0-2 15,0 0-11-15,0 0-3 16,0 0-3-16,0 0-2 0,6 2 1 16,-3 1 3-16,3 2 5 15,0-2 1-15,0 2 2 0,-3-2-11 16,6 0-3-16,-3-1 7 15,0 1 6-15,0 0 1 16,3-3 1-16,-3 0-3 16,3-6 1-16,0 1-2 15,9-6 2-15,-7 3 0 16,1-5 1-16,3 3-4 16,0-1 0-16,-3 0-5 15,-3 1 0-15,0 2-1 16,3 0-2-16,-3 0 1 15,0 3-1-15,-3-1 0 16,0 1 0-16,0 3 0 16,-1-1 2-16,-2 0-8 0,3 3-1 15,-6 0-111 1,6 6-50-16,-3-1 85 0,-3 5 41 16</inkml:trace>
  <inkml:trace contextRef="#ctx0" brushRef="#br0" timeOffset="56800.259">23485 13578 160 0,'0'-8'63'0,"0"8"-49"0,6-8 20 0,-6 8 8 16,3-3-8-16,0 1 0 15,-3-1-2-15,0 0 2 16,0 1-18-16,0-1 6 0,3 0 2 16,-3 1-6-16,0 2 0 15,0 0-5-15,3 5 2 16,0-2-6-16,-3 5-3 0,0-3-3 15,9 3 0-15,-6 0-2 16,0 0-1-16,0 0 1 16,0-3 1-16,-3 0 3 15,6-2 2-15,-3 0 3 16,3-9 1-16,0 4 1 16,3-12 0-16,2 1-4 15,7-8 0-15,-3 2-3 16,6-2 0-16,-6 3-1 15,12-3 0 1,-6 5-2-16,2-3-2 0,-2 6 1 16,0-3-1-16,-3 3 2 15,0 2 1-15,-3 1-1 16,-6 2-2-16,2 2 1 16,-2 1-1-16,-3 3-3 15,-3 2 0-15,3 0-106 0,-6 5-49 16,0 0 80-16,-15 11 38 15</inkml:trace>
  <inkml:trace contextRef="#ctx0" brushRef="#br0" timeOffset="59634.677">23521 14491 176 0,'0'-3'68'0,"0"3"-52"0,0-3 28 16,0 3 9-16,0-2-12 15,0-1-1-15,3 0-8 16,0-2 0-16,-3 2-18 15,6 1 5-15,-3-1 2 0,6 3-7 0,-3 3-3 16,0-1-2-16,-1 4-1 16,4 2 0-16,-3 0 0 15,9 2-2 1,-3-2-1-16,0 3-3 0,0-1 1 16,-3 1 0-16,6-1 1 15,-3 1-2-15,0-3-2 16,0 0 1-16,-4 0 1 15,1 0-1-15,-6 0 2 16,6-3-2-16,-6 0 2 16,0 1-7-16,-3-1 1 15,0-5-23-15,0 2-11 16,-3 1-79-16,0-3-37 0,0 0 79 16,-3-3 40-1</inkml:trace>
  <inkml:trace contextRef="#ctx0" brushRef="#br0" timeOffset="59974.768">23679 14504 284 0,'0'-3'107'0,"-3"3"-83"0,3 0 17 0,0 0 2 16,0 0-19-16,0 0-5 15,-3 3 7-15,-3 2 6 16,-3 6-17-16,-3-1 5 0,-6 6 1 16,-3 3 0-1,0-1-1-15,6 6-2 16,-5-3-1-16,2-2-7 15,0-1-2-15,3 1-4 16,0-3-1-16,6-3-3 0,0-3-1 16,6 1-32-16,3-3-13 15,3-5 23-15,12-3 11 16</inkml:trace>
  <inkml:trace contextRef="#ctx0" brushRef="#br0" timeOffset="62346.426">17226 14594 156 0,'-9'0'60'0,"3"0"-47"0,0 2 28 0,3-2 8 15,-3 0-7-15,0 0-2 0,0 6-16 16,0-4-7-16,3 1-10 16,0 0-5-16,9-3 1 15,12-8-2-15</inkml:trace>
  <inkml:trace contextRef="#ctx0" brushRef="#br0" timeOffset="64482.709">23866 15618 244 0,'-15'-8'90'0,"9"0"-70"0,0 0 28 15,3 5 7-15,3 1-12 16,3-1 0-16,-3 0-13 15,6-2-6-15,0 0-14 16,0 2 0-16,-3 0 3 0,6-2-1 16,-3 5 3-16,0 0 1 15,3 3-1-15,3 2-1 16,-3 3-1-16,0 3-5 16,0 2 0-16,0 3-3 15,-1 0 0-15,-2 2-3 16,3 1-2-16,-3-1 1 0,0 1 1 15,3-4-6-15,-3 1-1 16,0-2-47 0,3-4-20-16,-3-2-100 15,3-5-42 1,0-9 112-16</inkml:trace>
  <inkml:trace contextRef="#ctx0" brushRef="#br0" timeOffset="64718.08">24089 15520 344 0,'-21'2'129'0,"13"-2"-100"0,-4 3 22 0,9 0 3 0,-3-1-14 32,0-2-3-32,0 8-15 15,-3-2-4-15,0 7-10 0,0 3-1 0,-3 2 3 16,0 3-4-16,-3 3-1 15,3 0-5-15,1 0 0 16,2-3 0-16,0 0 0 16,0-2-49-16,6-3-19 15,-3-3 34-15</inkml:trace>
  <inkml:trace contextRef="#ctx0" brushRef="#br0" timeOffset="65293.542">24110 16581 356 0,'-15'0'134'0,"12"0"-104"0,3 0 18 16,0 0 3-1,3 0-25-15,0 8-6 0,3-3-4 16,0 3 0-16,-3 2-9 16,9-2 5-16,-3 6 1 0,3 4 0 15,-3-2 0-15,9 0-7 16,-6-3-2-16,2 0-2 0,-8 1 1 16,12-7-4-16,-9 4 0 15,0-3-59-15,0-3-26 16,-3-5 49-16,3-10 27 15</inkml:trace>
  <inkml:trace contextRef="#ctx0" brushRef="#br0" timeOffset="65532.662">24274 16567 440 0,'-39'11'165'0,"30"-3"-129"0,-6 10 10 0,9-7-3 0,-3 8-16 16,-2 4-1-16,-4-1-11 15,0 4-4 1,-6-2-6-16,9-3-2 0,-6 0 1 0,6-2-20 16,0-1-7-16,3-2-149 15,6-5-67-15,6-17 121 16,3-12 59-16</inkml:trace>
  <inkml:trace contextRef="#ctx0" brushRef="#br0" timeOffset="68339.162">11869 15427 264 0,'-3'0'99'0,"-3"-2"-77"0,0-1 15 0,6 0 3 16,0 1-20-16,0-4-6 16,0 1 7-16,0-3 3 15,3-3-12-15,0 1 13 0,3-1 5 16,0 1-4-16,0 2-3 16,2 0-5-16,1 0 1 15,3 3-8-15,0 2-2 16,3 3-5-16,0 3-1 0,3 2-1 15,-3-2-2-15,0 7 1 16,-4 1 1-16,1 2-1 16,-3 0-1-16,-3 6 1 15,-6-1-1-15,0 6 0 16,-6-3 2-16,0 3-1 16,0-3-1-16,0 0 1 15,0-2 1-15,4-3 1 16,-1-3 1-1,3 0-5-15,0-2-1 16,5-1 7-16,4-2 6 16,3-2 1-16,3-6 1 0,3 0-1 15,3-3 0-15,3-2-2 16,0-3-1-16,-7 2-3 16,7 1-1-16,3 0-6 15,-3 0 1-15,-3-1 0 16,-4 1 2-16,1 2-6 0,-6 1 1 15,-3-1-41-15,-3 3-16 16,-6 0-66 0,-3 3-29-16,-6 5 81 0,-3 2 41 15</inkml:trace>
  <inkml:trace contextRef="#ctx0" brushRef="#br0" timeOffset="68685.127">11836 16025 460 0,'6'-5'170'0,"3"10"-132"0,15-5-22 15,-10 0-19-15,10 0-1 16,6-5 9-16,3 2 7 16,2-2 3-16,4 0-8 15,3-1 5-15,-1 1 1 0,1 0 0 16,-3-1 2-16,0 4-6 0,-7-4-1 16,1 1-2-16,-6 3-1 15,0 2-17-15,-10-3-4 16,-2 3-76-1,-6 0-31-15,-6 0 62 0,-9 3 31 16</inkml:trace>
  <inkml:trace contextRef="#ctx0" brushRef="#br0" timeOffset="69466.08">12211 16242 336 0,'3'5'126'0,"0"-2"-98"0,3-3-5 16,0 3-9-1,-6-3 6-15,0 0 10 16,0 2 6-16,-3 6 3 16,-3-3-21-16,-3 1 3 0,-3-1 2 0,0 3-3 15,-3 0-2-15,0-3-6 16,0 3-2-16,4-3-2 0,-1-5 0 16,3 8 0-1,0-5 0-15,0 0-2 16,3 2-1-16,0 0-3 15,3-2 1-15,0 5-2 0,0-3-1 16,3 6 1-16,0-1 1 16,0 1-3-16,3 2-2 15,0 6 2 1,0-6 0-16,0 5 3 16,3-2-1-16,-3-5-1 15,0-3 1 1,-3 2 1-16,0-7 1 15,0-3 3-15,0 0 1 16,0 0 1-16,3 0-4 0,0-3-1 16,0-2-1-16,3 0-2 15,0-1 1-15,3 1-1 16,2 0 0-16,4 2 2 16,3 3-3-16,3 0-2 0,3 6 2 15,0 4 0-15,-1 3 1 16,-2 3 2-16,0 5-1 15,-3 6-1-15,-6 2 1 16,-3 3-1-16,-3-3 0 16,-6 3 2-16,-3-1 1 15,-3-4 1-15,-6-1 2 16,-3-5 1-16,-3-2-1 16,-6-1 1-1,1-4-4-15,-1-1-2 16,-3-5 0-16,0-3 1 0,3 3-6 15,-2-3 1-15,5 1-39 16,-3-4-14-16,3 1-43 16,6-3-15-16,6 0 61 15,9-5 28-15</inkml:trace>
  <inkml:trace contextRef="#ctx0" brushRef="#br0" timeOffset="69883.56">12735 15999 472 0,'-12'-8'178'0,"15"8"-138"0,0-6-11 15,3 4-14-15,3-4-1 16,6-1 6-16,2-4-6 0,4 0-3 15,0-2-6-15,3 0-4 0,-3 0 2 16,2 2-2-16,-2-2-1 16,-3 2-2-16,0 1-1 15,-3 2-42-15,0 2-18 16,-3 1-91-16,0 3-39 16,-3-4 101-16,-4 6 48 15</inkml:trace>
  <inkml:trace contextRef="#ctx0" brushRef="#br0" timeOffset="70082.03">12964 16102 564 0,'-12'-5'209'0,"12"7"-163"0,0-2-13 16,12-2-61-1,3-4 1-15,3-2-41 16,-1 0-14-16,1 0 43 16,-3 0 19-16,0 3 18 0</inkml:trace>
  <inkml:trace contextRef="#ctx0" brushRef="#br0" timeOffset="70827.037">13300 15345 448 0,'6'3'167'0,"-12"-6"-129"0,0 0 2 31,6 3-7-31,0 0-24 0,3 3-7 0,3 2 0 16,3 3 0-1,-3 3 0-15,3 5-2 0,0 2 1 16,0 6 1-16,-3 0 3 16,3 0 4-16,-3-3 5 15,0 3-4-15,0-6 0 0,3-2-4 16,-4-5-1-16,4-1-1 16,0-2 0-16,3-2-2 15,0-6 1-15,0 0 0 16,0 0 1-16,3-3-5 15,0 0-1-15,0 1 1 0,-1-1 0 16,1 0 1-16,0-2 0 16,-3 2-3-16,0-5 2 15,-3 0 1-15,0-2 2 16,-3-1-1 0,-6 3-1-16,0-5 1 0,-3 3 1 15,-3 2 1 1,0 0 1-16,-3 0 0 15,0 2 2-15,0 4 1 16,0 2 1-16,0 5-4 16,0 3-1-16,3 5-1 0,3 1-2 15,0 7 1-15,3 0-1 16,3 3 0-16,0 5 0 16,3 3 0-16,3 5 0 15,0 0 0-15,0 0 0 0,0-8-9 16,0 8-2-16,0-3-47 15,0-5-21-15,0-2-97 16,0-6-41 0,0-8 115-16</inkml:trace>
  <inkml:trace contextRef="#ctx0" brushRef="#br0" timeOffset="71299.342">13848 15557 520 0,'-12'-6'192'0,"6"12"-149"0,-6-1-30 16,12 0-22-16,0 1-8 0,0 2 5 15,0 2 8-15,0 3 2 16,0 3 2-16,3 3 4 0,0 2 5 15,3 3 4-15,0 0 4 16,3 2-5-16,0-7 1 16,3 4-10-16,3-7-2 15,-1-5-1-15,4-6 2 0,0-2-1 16,0-9 2-16,3-4-2 16,0-6 2-1,-3-2-2-15,-4-4-1 16,-2-1 1-16,-3-1-1 15,-3 3 0-15,-6-3 0 16,-6 3 0-16,-6-1 2 16,-3 7-1-16,-2-1 2 15,-4 5 0-15,-6 0 1 0,0 4-2 16,-3 7-2-16,1 0 1 16,-1 0-1-16,3 0-11 15,3 5-5-15,3-3-67 16,7 1-30-16,5 0 58 15,6-1 27-15</inkml:trace>
  <inkml:trace contextRef="#ctx0" brushRef="#br0" timeOffset="71733.335">14431 15186 472 0,'-27'-2'178'0,"15"7"-138"0,-2 3-20 0,11-3-20 16,0 3-11-16,-3 0 2 15,0 3 5-15,0-1 2 16,3 4 2-16,0 1 0 0,0 1 2 0,3 0 5 15,0-3 4-15,0 1-2 16,6-6 2-16,0 2-4 16,3-7-2-16,3-3-2 15,2-6-3-15,1-1 1 16,0-4 1-16,0 0-1 16,-3-2 2-1,-3 0 0-15,-3 0 1 16,0-1-2-16,-3 4 1 15,-3-1 0-15,0 3 1 16,-3 0-5-16,0 0 1 0,0 3-13 16,0 3-5-16,0-1-98 15,0 0-45-15,3 1 82 16,6-1 39-16</inkml:trace>
  <inkml:trace contextRef="#ctx0" brushRef="#br0" timeOffset="72014.582">14756 15168 516 0,'-30'18'192'0,"24"11"-149"0,-6 11-30 15,9-19-22-15,0 8-1 31,-3 8 7-31,-6 3 1 0,-3 3 2 16,-3-4 0-16,-2 1 6 0,-1 0 6 16,3-3-2-16,0 0 2 15,3 0-7-15,6-6-1 16,3-4-24-16,3-3-9 0,3-8-61 16,3-3-24-16,3-5 59 15,3-8 28-15</inkml:trace>
  <inkml:trace contextRef="#ctx0" brushRef="#br0" timeOffset="72273.893">14773 15700 472 0,'-8'10'176'0,"8"1"-137"0,3-1-13 0,-1-4-15 16,4-4-11-1,0 6 2-15,0-2-1 16,0-1 2-16,-6-5-2 16,0 0 8-16,3-5 6 0,-3 5 2 15,-3-6-1-15,0-2-8 0,0 3-3 16,-3-3-8-16,0 5 0 16,-2 1-74-16,-1 2-31 15,-3 0 55-15,-6-3 26 16</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39:22.404"/>
    </inkml:context>
    <inkml:brush xml:id="br0">
      <inkml:brushProperty name="width" value="0.05292" units="cm"/>
      <inkml:brushProperty name="height" value="0.05292" units="cm"/>
    </inkml:brush>
  </inkml:definitions>
  <inkml:trace contextRef="#ctx0" brushRef="#br0">9163 6215 348 0,'-3'-6'132'0,"3"6"-103"0,-9-13 29 0,9 13 9 15,-6-8-26-15,3 0-5 16,-6-5-2-16,-3-3 0 15,1 6-18 1,2-1 0-16,-6 3 0 0,3 0 1 0,-3 6-1 16,3-1-4-16,-6 11 0 15,3 0-5-15,-3 16-2 16,4-3-5-16,-1 21 0 16,3-7 2-16,3 12 1 15,0-7-4-15,6 5 1 16,0-11-2-16,6-2 0 15,0-6 2-15,9-4 2 0,-3-4-3 16,6-10 0-16,0 0 3 16,2-13 3-16,-2-1 0 15,3-17 0-15,-3 4 3 16,-3-13 3-16,0 6-11 16,-3-6-4-16,0 6-3 15,-3-3-1-15,0 5 22 16,-3 3 12-1,0 5-10-15,0 2-4 16,-1 4-5-16,4 5 0 0,-3-1-4 16,3 6-2-16,0 0 0 15,3 11 1-15,0 10-1 16,0 0-1-16,-3-5 1 16,3 11-1-16,-3-4 0 15,3 1 0-15,-3-3-5 16,3 0-1-16,-3-5-33 0,3-2-11 15,-3-1-35-15,3-8-11 16,-1 0-77-16,1-13-33 16,0 3 108-16,0-11 51 15</inkml:trace>
  <inkml:trace contextRef="#ctx0" brushRef="#br0" timeOffset="341.598">9333 6231 364 0,'0'-14'134'0,"0"14"-104"0,0-2 34 0,0 2 6 15,3 0-22-15,0 0-5 16,3 5-14-16,0 0-4 16,3 9-14-16,-1-4 2 0,1 11 1 15,0-5-5-15,0 11-1 16,0-4-2-16,0 9 1 0,0-8-2 16,0 0 2-16,-3-6 0 15,0-4 1-15,0-1-2 16,-3-11 1-16,0 1 7 15,0-19 3-15,-3 3-4 16,3-16-3-16,0 5-3 16,0-5-2-16,0 0-3 15,0 0 1-15,0 5-2 16,3 0-1-16,0 3 1 16,2 0-1-1,-2 2-29-15,6 3-10 0,-3 3-38 16,9 5-14-16,-3 0-128 15,6 8-55 1,-3 0 142-16</inkml:trace>
  <inkml:trace contextRef="#ctx0" brushRef="#br0" timeOffset="909.728">9904 6286 444 0,'-6'-16'165'0,"3"6"-129"0,-3-3 32 0,6 13 5 0,-3-8-23 16,0 0-3-16,-3 0-15 16,0 0-5-16,-2 0-15 31,2 3-1-31,-6 2 2 0,3 0-5 16,-3 6 0-16,3 0-4 0,0 10-3 15,3-3 0-15,0 14-1 16,3-3-3-16,3 8 2 15,0-5 1-15,3 5 0 16,0-7-3-16,3-1 2 0,0-5-1 16,3-6-2-16,-3 1 3 15,0-11 0-15,0 0 1 16,0-11 0-16,0 3 0 16,0-13 0-16,-3 5 0 15,0-5 0-15,0 0 0 16,0 2 2-16,0 3-3 0,-1 3 0 15,1 0 1-15,3 8 0 16,0-1 0-16,3 9 0 16,-3 0 0-16,6 13 2 15,-3-3-3-15,3 19 0 16,-3-3 1-16,-3 8 0 16,0-6 0-1,-6 9 2-15,0-5 1 16,-6 9 3-16,0-6-1 15,-3 7 0-15,0-8-3 0,-3 0 1 16,3-8-2-16,-3-5-1 16,3-3-4-16,0-8 0 15,-5 0-36-15,8-13-13 16,0 0-72-16,3-18-32 16,0 4 82-16,9-23 39 0</inkml:trace>
  <inkml:trace contextRef="#ctx0" brushRef="#br0" timeOffset="1607.859">10044 6157 464 0,'0'13'176'0,"0"-13"-137"0,3 13 24 0,-3-13 3 0,6 8-24 0,-3-3-6 16,3 8-19-1,0-2-6-15,0 10-7 16,0-2 8-16,0 10 5 0,0-5-7 16,-3 5-3-16,0-5 0 15,0-3 2-15,0-3-4 16,0-5-1-16,0-2 0 0,-3-11 0 16,0 0-2-16,3-13 1 15,0 2 0-15,2-15 1 16,1 5-2-16,3-11-2 15,-3 8-2-15,9-5 1 16,-6 5 1-16,3 0 0 0,-3 6-3 16,3 2 2-1,-3 3 1-15,3 5 2 0,0 0-1 16,2 8-1-16,-2 0 1 16,0 10 1-1,-3 1-1-15,0 8-1 16,0-6 1-16,-3 8 1 15,0-5-1-15,0 0-1 16,0-3 1-16,-3-2-1 16,0-4 0-16,0-7 2 0,0 0-1 15,3-10-1-15,0 2 1 16,0-8-1-16,0 3-3 16,3-6 2-16,-1 6 3 15,4-3 1-15,-3 3-1 16,6 0-2-16,-3 2 1 0,6 1-1 15,-3 2 0-15,3 2 0 16,-3 4 0-16,2 4 0 16,-2 1 0-16,0 5 0 15,0 0 0-15,-3 10 0 16,0-2 0-16,-3 11 0 16,-3-6-3-1,0 8 2-15,0-5 1 16,-3 2 2-16,-3-2-17 15,0-5-4-15,0-4-64 16,0-9-27-16,0-4 56 0,-6-12 29 16</inkml:trace>
  <inkml:trace contextRef="#ctx0" brushRef="#br0" timeOffset="2548.883">10988 6180 372 0,'-3'-10'140'0,"3"10"-109"0,-3-16 33 16,3 13 9-16,-3-2-15 15,3 0-4-15,-6-6-13 16,0 3-6-16,-6 0-19 15,3 0-3-15,-6 3 0 0,3 2-9 0,-3 6-2 16,3 0-2-16,-3 10 0 16,4-3 0-16,2 14 0 15,0-5 0-15,3 15 0 16,3-7 0-16,6 10 0 16,-3-6 0-16,9 1 0 15,-3-3 0 1,9-5 0-16,-4-5 0 15,7-9 2-15,-3-2-3 16,6-13 0-16,-6 2-1 0,0-15 0 16,-3 2 2-16,0-8 0 15,-3 3-3-15,-4-3 2 16,1 3 16-16,-3-3 10 16,0 3-13-16,0 2-4 15,-3 3-1-15,0 3 0 0,0 3-3 16,6 4-3-16,-3 4 0 15,6 7 1-15,-3-2-3 16,6 7 0-16,0 1 1 16,3 7 2-16,-3-4-3 15,3 9 0-15,-3-4-19 16,5 5-7-16,-2-3-61 16,3 3-25-1,6-8 56-15,-6-8 29 16</inkml:trace>
  <inkml:trace contextRef="#ctx0" brushRef="#br0" timeOffset="2801.441">11333 6175 472 0,'-6'3'178'0,"6"-3"-138"0,3-3 28 0,-3 3 3 16,6 5-29-16,0-2-9 15,3 8-26-15,0-3-10 16,6 7 1-16,-4-1 15 0,7 9 12 16,-3-4-13-16,3 7-6 15,-3-4-4-15,3 4-2 16,-3-7-27-16,3 2-9 0,-4-5-59 16,1-3-26-16,-3-3 63 15,3-10 30-15</inkml:trace>
  <inkml:trace contextRef="#ctx0" brushRef="#br0" timeOffset="3035.038">11630 6135 448 0,'-11'-2'167'0,"11"2"-129"0,-12 8 37 15,12-6 10-15,-3 6-29 16,0-2-7-16,-6 4-20 15,0 1-7-15,-6 10-12 16,3-5-2-16,-9 18 2 0,3-5-6 0,-2 11 0 16,2-6-2-16,-3 1-2 15,3-6-43-15,3 0-21 16,3-5 32-16,0-14 16 16</inkml:trace>
  <inkml:trace contextRef="#ctx0" brushRef="#br0" timeOffset="4007.084">9666 7053 340 0,'0'-26'126'0,"0"26"-98"0,0 8 41 0,0-8 13 15,0 0-20-15,0 0-5 16,0 3-18-16,0-3-7 16,0 2-18-16,0 1-4 0,-3 5 0 15,0-3-4-15,0 11 2 16,0-3-5-16,0 11 0 15,-3 16-1-15,3 5-2 16,0 0 1-16,3-6 1 16,0-10-1-16,6 8-1 15,-3-7 1-15,6 4-1 16,-3-8 0-16,9 4 0 16,-3-7 0-16,3 1 0 15,0-5-3-15,3-3 2 16,-4-3-1-16,4-5 0 0,-3-3-9 15,3-5-3-15,-3 0-35 16,0-5-15-16,0 2-77 16,0-10-32-16,-4 2 90 15,1-7 43-15</inkml:trace>
  <inkml:trace contextRef="#ctx0" brushRef="#br0" timeOffset="4274.413">9541 7389 484 0,'-15'3'181'0,"15"-3"-141"0,0-3 11 0,0 3-3 15,3-5-22-15,6-5-5 16,3-1-8-1,3 0-1-15,0 6-7 0,-3 2-1 0,6 1 0 16,-4-1-2-16,10 1 1 16,-3 2-4-16,6-3-2 15,-6 0-60-15,8-2-25 16,-5 0 44 0,12-6 24-16</inkml:trace>
  <inkml:trace contextRef="#ctx0" brushRef="#br0" timeOffset="4707.805">10523 7183 500 0,'-12'0'187'0,"12"0"-146"0,-12-5 13 0,12 5-3 16,-5 0-19-1,2 0-3-15,-9 2-15 16,3 1-6-16,-6 2-5 16,3 1-7-16,-3 7 0 0,0-2 15 0,0 10 9 15,3-5-7-15,0 10-4 16,1-5-6-1,2 6-3-15,3-6 1 16,6 3-1-16,0-3 0 16,9-3 2-16,-3-2-3 15,11 0 0-15,-2-3 1 0,9-2 0 16,-6-3-3-16,9-6 2 16,-3 1-10-16,5-6-5 15,-5 3-41-15,3-10-15 16,-6 2-82-16,3-8-36 0,-7 3 100 15,1-6 46-15</inkml:trace>
  <inkml:trace contextRef="#ctx0" brushRef="#br0" timeOffset="4966.477">10422 7329 512 0,'-21'8'189'0,"21"-8"-147"0,-9 13 20 16,9-11-4-16,0 1-31 16,0 0-7-16,3-1-18 15,-3-2-4-15,6 0 1 16,0 0 15-16,9-2 11 0,-3 2-13 16,9-6-4-16,-3 1-7 15,8-3-2-15,-5 0-30 0,12-5-12 16,-6 2-68-16,6-4-31 15,-7 1 74-15,10-2 37 16</inkml:trace>
  <inkml:trace contextRef="#ctx0" brushRef="#br0" timeOffset="5322.523">11169 6874 552 0,'-3'-6'206'0,"3"6"-160"0,-3 0 4 16,3 0-7-16,0 3-18 15,0 0 0-15,0 4-12 16,0-1-3-16,0 10-6 15,0-3-1-15,0 8 1 0,0-2 0 16,0 10 2-16,0-3-3 16,0 11-2-16,0-5 0 15,-3 8 1-15,0-6-1 16,3 6-1 0,0-9-4-16,-3 6 0 15,0-10-33-15,0-3-13 0,3-6-48 16,0-5-20-16,0-2 63 15,-3-11 28-15</inkml:trace>
  <inkml:trace contextRef="#ctx0" brushRef="#br0" timeOffset="5656.63">10883 6953 444 0,'-20'-3'165'0,"20"3"-129"0,-18 0 37 0,18 0 8 0,-3 3-24 16,0-3-8-16,3 0-22 16,0 0-9-16,6 0-11 15,0 0 2-15,12-3 3 0,-4 1-4 16,16-4 0-16,-3 1-4 16,12 0-1-16,-10 2-1 15,10 0-2 1,-6 1 1-16,12-1 1 15,-10 1-1-15,10-1-1 16,-9 0 1-16,2 1 1 0,-8-1-3 16,0 0 0-16,-6 1-19 15,-4 2-7-15,-2 0-70 16,-3 0-31-16,0 0 66 16,-9 0 31-16</inkml:trace>
  <inkml:trace contextRef="#ctx0" brushRef="#br0" timeOffset="8070.175">13014 5945 376 0,'-8'3'140'0,"8"-3"-109"0,-12 5 20 0,12-3 1 0,-6 1-20 16,0 0-4-16,-6 7-10 16,3-2-3-16,-6 6-9 15,3-4-4-15,-3 6 1 0,3-3-2 16,0 3-1-16,3-3-2 15,4 1 1 1,-1-1 1-16,6 0 0 0,0-2 0 16,9 2 0-16,-1-3 0 15,7 1 2-15,-3 0 1 16,3 2 1-16,-3-3-2 16,3 6 1-16,-3-3 0 15,0 3 3-15,-3-2 6 16,-3 7 2-16,0-5 1 15,-6 5 1-15,0-3 0 0,-6 1 0 16,3-1-2-16,-6-4-1 16,0-1-5-16,-6-5-3 15,3 0-2-15,-6-8 0 16,3 0-4-16,-3-3-2 16,3 0-16-16,4 1-5 15,-1-1-59 1,6-2-23-16,0 0 55 15,6-1 26-15</inkml:trace>
  <inkml:trace contextRef="#ctx0" brushRef="#br0" timeOffset="8406.279">13419 6082 452 0,'-27'0'170'0,"27"0"-132"0,-26 6 20 15,23-4 1-15,-9 4-22 16,3-1-4-16,-6 3-13 16,3-3-5-16,-3 8-8 15,-3-2-5-15,3 10 1 16,4-2-2-16,2 12 2 15,0-4-2-15,9 10-1 0,0-8-2 16,9 5 1-16,-3-4-6 16,11-7-3-16,-2-1-38 15,12-7-19-15,-6-1-51 16,6-9-21-16,-6 0 72 16,11-15 35-16</inkml:trace>
  <inkml:trace contextRef="#ctx0" brushRef="#br0" timeOffset="8776.288">13634 6135 432 0,'-27'6'162'0,"27"-6"-126"0,-21 13 23 0,18-10 1 16,-3 5-25-16,0-1-7 0,0 9-13 15,0-2-2-15,0 15-8 16,3-6-3-16,3 12-1 15,0-6-1-15,9 3 2 16,-3-8-1-16,9-1-1 16,0-2 1-16,9-5-1 15,-6-2 2-15,5-12 1 0,-2 1 1 16,0-14 2-16,-3 1 1 16,0-14 3-16,-3 5-1 15,-9-7 2-15,-1 5-4 16,-5-8 1-16,0 8-7 15,-8-3-3-15,-1 3 1 16,-6 2 0 0,3 3 1-16,-6 3 0 0,3 2-5 0,0 3-1 15,3 3-63 1,3 2-29-16,3 1 50 16,3 2 24-16</inkml:trace>
  <inkml:trace contextRef="#ctx0" brushRef="#br0" timeOffset="9124.355">13857 6157 420 0,'0'8'159'0,"0"-8"-124"0,9 21 17 0,-6-16 1 15,3 6-24-15,-3-4-4 0,3 9-9 16,0-2-2-16,-1 7-8 15,1-5 5-15,-3 5 4 0,0-3 4 16,0 1 1-16,0-1 2 16,-3-4 1-16,0-1-6 15,-3-8-2-15,0 0-5 16,0-13-1-16,0 3-5 16,3-16-1-1,0 2-1-15,3-7-2 16,-3 5 1-16,6-8 1 15,0 5-1-15,3-5-1 0,-3 5-19 16,6-5-10-16,0 5-38 16,6 0-15-16,-3 3 43 15,3 3 22-15</inkml:trace>
  <inkml:trace contextRef="#ctx0" brushRef="#br0" timeOffset="9558.194">14211 6281 436 0,'3'8'162'0,"-3"-8"-126"0,15-3 21 0,-12 3 1 16,9-2-19-1,-3-1-5-15,5-5-8 16,-2 0-5-16,3-3-11 0,-3 1 0 0,3-9 1 15,-3 3 0-15,0-2 3 16,-3 2-3-16,-3-2-1 16,-3 2-2-16,-6-3 2 15,3 3-3-15,-9 3 1 16,3 2-5-16,-9 9 0 0,3-1 1 16,-12 11 0-16,6 0-2 15,-5 11-2-15,2-4 3 16,0 15 0-16,3-7-4 15,6 14 1-15,3-5 0 16,9 3 0-16,0-6 0 16,12 2 2-16,-3-7-3 0,12-3 0 15,-6-5 1 1,9-3 0-16,-7-2-14 16,10-6-3-16,-6 1-53 15,9-12-24-15,-6 1 53 16,5-11 25-16</inkml:trace>
  <inkml:trace contextRef="#ctx0" brushRef="#br0" timeOffset="10407.921">15003 5694 328 0,'3'2'123'0,"-3"-2"-95"0,-3-2 40 15,3 2 11-15,-3 0-8 16,0 0-2-16,-3 2-22 15,0 1-6-15,-6 2-24 16,3 0-1-16,-6 6-2 0,3-3-5 16,-3 16-1-16,3-6-6 0,-3 27-2 15,4-8 6-15,-1 22 6 16,0-15-6-16,6 15-1 16,0-12-3-16,3 17 1 15,3-14-2 1,6 8 2-16,-3-10-2 15,12 0-1-15,-6-9 1 16,6-4 1-16,-4-6-14 16,10-3-7-16,-6-2-41 15,9-5-16-15,-6-4-157 16,3-9-72-16,-4-1 157 16</inkml:trace>
  <inkml:trace contextRef="#ctx0" brushRef="#br0" timeOffset="10841.76">15303 5913 524 0,'-6'-5'195'0,"6"5"-152"0,-6 3 15 16,6-3-3-16,0 2-33 15,0 1-6-15,-3 5-2 16,3 0 2-16,-3 10-8 16,0-2-2-16,0 11-2 0,0-6-2 15,3 10 1-15,0-4-2 16,0 13 2-16,0-9-2 0,0 14-1 15,0-8 1-15,3 6-1 16,-3-9 0-16,6 0 0 16,-3-2 0-16,6-3 0 15,0-5 0-15,3-3 0 16,0-5-3-16,3-3 0 16,0-2-12-16,3-6-5 15,-3 1-36-15,2-9-16 16,-2 0-64-1,3-10-28-15,-3 2 87 16,-3-4 40-16</inkml:trace>
  <inkml:trace contextRef="#ctx0" brushRef="#br0" timeOffset="11073.142">15273 6249 484 0,'-20'5'181'0,"20"-5"-141"0,-9 6 22 16,9-4 2-16,0-2-26 16,0 0-6-16,0 0-13 15,0 0-2-15,6 0-10 16,0 0 2-16,6-2 2 0,-4 2-9 0,10-3 0 16,-3 0-20-1,9 1-8-15,-3-1-24 16,9 3-11-16,-7 0 33 15,4 0 14-15</inkml:trace>
  <inkml:trace contextRef="#ctx0" brushRef="#br0" timeOffset="11691">15869 6268 488 0,'-6'0'184'0,"6"0"-143"0,3 2 12 0,-3-2-2 15,3 6-21 1,0-4-3-16,3 9-9 0,-3-3-3 16,3 5-9-16,-3 0-4 0,0 11 1 15,0-8-2-15,-6 10-1 16,0-4 1-16,-9 7-1 16,3-6-31-16,-6 4-12 0,3-3-57 15,-3 0-24-15,3-6 65 16,3-7 31-16</inkml:trace>
  <inkml:trace contextRef="#ctx0" brushRef="#br0" timeOffset="12397.37">16410 5834 488 0,'-6'-16'181'0,"6"16"-141"0,-11-8 16 16,11 8-2-16,-3-3-17 0,0 1 1 16,-3-1-26-16,0 0-9 15,-3 6-3 1,3-3 12-16,-3 16 9 0,3-3-10 0,-3 22-4 15,3-4-4-15,3 12-3 16,0-9 1-16,3 8-1 0,0-7 0 16,6 4 0-16,0-4 0 15,9 2 0-15,-3-5 0 16,9-3 0 0,-6-5 0-16,8-6 0 0,-2-2 0 15,3-8 0 1,-3-3 0-16,0-7 2 15,-3-1-1-15,2-10 2 16,-2 2-2-16,-3-10 2 16,0 2-2-16,-6-10 2 15,0 5-2-15,-6-15 2 0,0 7-2 16,-3-10 2-16,0 5 0 16,-9-3 1-16,3 8-2 15,-9 0 1-15,3 6-2 16,-6 0 2-16,3 4-2 0,-8 9 2 15,2 3-2-15,-6 4-1 16,6 4-2-16,-9 10 1 16,10 0 1-16,-1 15 0 15,3-4 0-15,6 15 0 16,0-10 0-16,9 5 0 16,0-5 0-16,9 0 0 15,0-6 0 1,12-2 0-16,-3-3 0 15,9-2 0-15,-7-3 0 16,13-3 2-16,-9-2-3 0,3-6-2 16,-3 3-36-16,2-8-16 15,-5 3-111-15,6-11-47 16,-3 3 110-16,3-6 55 16</inkml:trace>
  <inkml:trace contextRef="#ctx0" brushRef="#br0" timeOffset="12774.356">16845 5622 564 0,'15'0'211'0,"-15"0"-164"0,24 5-2 0,-18-2-13 15,6 5-7 1,-4-3 5-16,7 9-12 16,-3-4-5-16,6 11-8 15,-3-5-2-15,3 13 1 0,-3-5 0 16,0 18 0-16,-3-7 0 16,-1 15 2-16,-2-10-3 0,-9 10-2 15,0-10 0-15,-9 13 1 16,3-11-1-16,-11 16-1 15,2-13 1-15,-9 8-1 16,3-11-5-16,-6 3 1 16,6-10-36-16,-5-4-15 0,5-4-118 15,0-1-51-15,3-4 115 16,-9-9 58-16</inkml:trace>
  <inkml:trace contextRef="#ctx0" brushRef="#br0" timeOffset="35119.004">13425 7302 368 0,'-27'19'140'0,"27"-19"-109"0,-29 23 13 0,26-17 1 15,-9 7-17-15,0-2-4 16,-6 7-11-16,3-2-4 16,-9 8-5-16,6-6-1 0,-2 17 3 15,2-9-1-15,-6 30 2 16,6-11 0-16,-3 21 1 16,3-8 0-1,1 32 0-15,2-19-2 0,3 30 1 16,3-22-2-16,3 38 0 15,3-27-1-15,9 18 2 16,-3-23-1-16,12 15 2 16,-3-18-2-16,14 16 0 15,-5-21-1-15,15 0 0 0,-9-16 0 16,11-6 0-16,-5-10 2 16,6 0 1-16,-9-10-1 15,11-9-1-15,-8-2-1 16,12-8 0-16,-10-3-7 15,10-8 0-15,-9-2-54 16,5-3-22-16,-5 0 40 16,3-11 22-1</inkml:trace>
  <inkml:trace contextRef="#ctx0" brushRef="#br0" timeOffset="36117.348">14312 8924 412 0,'-12'3'154'0,"12"-3"-120"0,-3-6 17 0,3 6 1 16,0 0-19-16,0 0-4 0,6-5-12 15,0 0-6-15,3-8-6 16,0 2 1-16,3-10 0 0,0 2 2 16,0-2 0-16,0 3 0 15,3-1 0-15,-4 3-2 16,1-2 1-16,-3 2-2 15,0 3 2-15,-3 2 2 16,0 6 2-16,0 2-3 16,0 11-3-16,-3 0 0 15,0 13-1-15,0-5-2 16,0 16-2-16,0-6 7 16,-3 24 5-16,0-10-11 15,0 16-4-15,0-11-2 16,0 8 3-16,0-6 1 15,-3 3 3-15,3-10-1 0,0 5-1 16,0-8-2-16,0 0 1 16,0-5 1-1,0-3 0-15,0-5 0 0,3-3 0 16,0-5 0-16,0-3 0 16,0-2-3-16,3-3 2 15,-3-3 3-15,3-2 1 16,0-1-10-16,0-2-3 15,0 0-15-15,2 0-4 16,-2 0-62-16,3-2-26 16,-3-1 61-1,0 0 28-15</inkml:trace>
  <inkml:trace contextRef="#ctx0" brushRef="#br0" timeOffset="36370.67">14369 9456 496 0,'-9'2'184'0,"9"-2"-143"0,0 0 6 15,0 0-8-15,3 3-24 0,0 0-3 16,6-1-8-1,-3 1-3 1,5 0 0-16,1-1-4 0,6 1 2 16,-3 0-78-16,6-6-35 0,-3 3 58 15,0-8 28-15</inkml:trace>
  <inkml:trace contextRef="#ctx0" brushRef="#br0" timeOffset="36852.38">14812 8480 504 0,'-18'-6'187'0,"18"6"-146"0,-21 3 15 15,18 0-4-15,-8 2-21 16,2 0-6-16,-6 6-12 16,3-1-4-16,-6 9-5 15,3-3-3-15,3 2 0 0,3-2-4 16,6 0 2 0,0-3 1-16,9 0 2 0,0 1-1 15,9-6-1-15,-3-1 1 16,6 1-1-16,-3-2 0 15,3 2 2-15,-3-3-3 16,-1 3 0-16,-2 0 1 16,0 2 0-16,-3-2-3 0,-3 0 2 15,0 0 10-15,-6 3 5 16,0-3-4-16,-6 2-3 16,3-2-4-16,-6 3 0 15,0-3-2-15,-3 0-1 16,0-3-24-16,4-2-9 15,-1-1-54-15,6-7-21 16,3 0 56-16,12-16 29 16</inkml:trace>
  <inkml:trace contextRef="#ctx0" brushRef="#br0" timeOffset="37087.75">15035 8347 496 0,'-17'24'184'0,"17"-24"-143"0,-9 34 17 16,9-28-1-16,-3 12-24 15,0-2-4-15,3 16-17 16,0-6-5-16,0 11-5 16,0-8 3-16,3 6 4 0,0-9-36 15,3 3-16-15,-1-7-60 16,4-1-26-16,-3-3 67 15,0-10 32-15</inkml:trace>
  <inkml:trace contextRef="#ctx0" brushRef="#br0" timeOffset="39718.266">14893 8511 372 0,'-6'0'140'0,"6"0"-109"0,-3 6 24 16,3-6 6-16,0 0-14 15,0 0-3-15,3 0-9 16,0 0-5-16,5-3-16 16,1 0-4-16,9-2 0 0,-3 0-4 15,9-1-1-15,-3 1-2 16,9 2-3-16,-7 1-41 15,10 4-18-15,-6 1 30 16,3 10 14-16</inkml:trace>
  <inkml:trace contextRef="#ctx0" brushRef="#br0" timeOffset="40186.547">15515 8940 496 0,'-27'0'184'0,"27"0"-143"0,-30 5 10 15,27-2-3-15,-9 5-22 0,3-3-5 16,-6 11-10-16,3-3-3 15,1 19-4-15,-1-6-3 0,3 17 2 16,0-6-2-16,6 10-1 16,0-7 1-16,9 10-1 15,0-10 0-15,9 2 0 0,-4-7 0 16,16-9 0-16,-6-5 0 16,9-15 2-16,-6-1-1 15,5-18 2-15,-5 2 0 16,-3-13 3-16,-3 3-3 15,-9-5-2-15,0 2 2 16,-12-8 0-16,0 6-1 16,-12-6-2-1,3 5-2-15,-9-4 1 0,3 7 1 16,-2 0 2-16,2 6-25 0,0 2-10 16,3 5-62-1,6 6-29-15,3 2 73 16,6 1 35-16</inkml:trace>
  <inkml:trace contextRef="#ctx0" brushRef="#br0" timeOffset="40503.062">15735 9101 392 0,'0'32'145'0,"0"-32"-112"0,9 29 12 0,-6-24-2 0,3 9-14 15,-3-4 0 1,6 9-10-16,-3-3-1 0,-1 5-11 16,1-3 7-16,0 1 5 0,0-3 5 15,-3-3 3-15,0-3-1 16,0-4-1 0,-3-1-14-16,0-8-7 15,0 1 9-15,3-11 5 16,0 2-9-16,0-10-5 15,0 5-18-15,3-11-6 0,-3 4 14 16,6-6 10-16,-3 5-63 16,6 0-28-16,0 5 43 15,3 6 23-15</inkml:trace>
  <inkml:trace contextRef="#ctx0" brushRef="#br0" timeOffset="41039.627">16282 9186 508 0,'-14'-13'189'0,"14"13"-147"0,-18-19 17 0,15 17-1 16,-6-6-32-1,3 2-6-15,-9-2 2 16,3 0 3-16,-9 6-13 0,3-1-5 0,-2 11-2 15,2 0-3-15,-3 8-2 16,3-3 1-16,6 11-1 16,3-6 0-16,6 9 0 15,0-6-3-15,12 3 2 0,0-6-1 16,9-4 0-16,-3-1 0 16,9-11-2-16,-7-2-11 15,10-13-2-15,-3 3 8 16,3-17 7-16,-6 6 2 15,0-24 3-15,-4 8-4 16,-5-13 0-16,-3 7 1 16,-9-7 0-1,0 8 0-15,-6-11 2 16,0 11-6-16,-3-3 1 16,0 8 16-16,1 10 9 0,2 3-11 15,0 19-4-15,3 2-4 16,0 17-3-16,0-4 1 15,3 22 1-15,0-6-1 16,6 27-1-16,-3-8 1 16,6 11 1-16,-4-11-3 0,7 8-2 15,-3-6-45-15,3 4-17 16,-3-12-87-16,3-4-37 16,-3-6 99-16,0-11 46 15</inkml:trace>
  <inkml:trace contextRef="#ctx0" brushRef="#br0" timeOffset="41384.703">16488 9255 420 0,'6'10'159'0,"-6"-10"-124"0,12-2 22 0,-9 2-1 16,6-3-9-16,-3 0-1 15,8-5-14-15,-2 0-5 16,3-7-16-16,-3 1 0 0,0-7 2 15,0 3-3-15,-3-6 2 0,0 5-5 16,-6-2 1-16,0 3-1 16,-9 4 1-16,3 4-2 15,-6 10 1-15,0 0-4 16,-6 13 0-16,3-2-1 16,0 12-2-16,3-4 1 15,3 10-1-15,0-5 0 16,6 8 0-16,0-6 0 0,9 3 0 15,0-5-7-15,6 0 0 16,-3-6-37-16,9-4-13 16,-6-4-42-1,6-10-17-15,-4 0 62 16,1-13 28-16</inkml:trace>
  <inkml:trace contextRef="#ctx0" brushRef="#br0" timeOffset="41719.806">16762 9101 380 0,'0'-10'143'0,"0"10"-112"0,0 5 32 0,0-5 5 16,6 5-17-16,0 1-5 15,2 4-15-15,1 1-5 16,3 5-15-16,-3-3 0 0,3 3 2 0,-3-3-3 16,0 5 2-16,0-2-3 15,-3 0 0-15,-3-3 6 16,0 1 4-16,0-4 0 15,-3-4-2-15,0-1-7 16,-3-8-2 0,0 1-2-16,3-9-1 15,0 0-6-15,0-10 1 16,0 3 0-16,6-11 2 16,0 5-1-16,3-5-1 0,0 5-4 15,3-5 0-15,-4 8-38 16,7-3-16-16,-3 5-134 15,6-2-57-15,-3 5 128 16,9-18 62-16</inkml:trace>
  <inkml:trace contextRef="#ctx0" brushRef="#br0" timeOffset="42405.036">17988 8490 436 0,'-6'-8'165'0,"6"8"-129"0,-6 3 17 0,6-3 0 15,-3 8-16-15,3 0-1 16,-3 18-7-16,0-2-4 0,-6 21-13 16,3-5-3-16,-6 15 1 15,0-10-2-15,-6 24 1 16,4-14-10-16,-7 14-1 0,3-13-5 15,-6 5 2-15,6-8 3 16,0-3 1 0,4-10 1-16,-1-1 0 15,3-7 4-15,3-6 2 16,3-4-55-16,6-7-24 16,0-1 34-16,6-12 19 15</inkml:trace>
  <inkml:trace contextRef="#ctx0" brushRef="#br0" timeOffset="42768.064">18399 9435 548 0,'-18'13'206'0,"18"-13"-160"0,-9-5 4 0,9 5-9 15,-3-8-6-15,0 2 5 16,0-12-17-16,0 2-8 16,0-16-9-16,0 6-3 0,0-30 3 15,3 11-3 1,0-24-2-16,0 14 0 16,0-25-1-16,0 20 0 0,9-20 0 15,-3 17 0-15,6-1 0 16,-3 14 0-16,6 5 0 15,-4 5 0-15,4 9 0 16,-3 4 0-16,3 11 0 0,-3 3-31 16,6 10-12-16,-3 1-31 15,0 18-11-15,-3-3 45 16,-3 16 21-16</inkml:trace>
  <inkml:trace contextRef="#ctx0" brushRef="#br0" timeOffset="42969.526">18303 9146 472 0,'-6'13'178'0,"6"-13"-138"0,6-5 6 16,-6 5-5-16,9-5-16 16,0 2 0-16,9-7-14 15,-3 2-4-15,9-8-5 16,-6 3-6-16,8-6-2 0,-2 6-77 15,9-3-33-15,-6 3 58 0,3-3 29 16</inkml:trace>
  <inkml:trace contextRef="#ctx0" brushRef="#br0" timeOffset="43236.122">18711 8916 432 0,'-6'3'162'0,"6"-3"-126"15,-3 10 14-15,3-7-3 0,0 8-14 16,0-1 0-16,0 11-12 15,0-2-5-15,3 10-9 16,0-5-1-16,3 2 4 0,-3 1 3 16,6-4 2-1,-3-4 0-15,3-3 1 16,0-3-11-16,0-5-2 16,-3 0 6-16,6-11 3 15,-3 3-5-15,5-16-4 0,-2 3-13 16,0-13-4-16,0 2-50 15,0-13-23-15,0 10-59 16,0-18-25-16,-3 8 91 16,0-13 42-16</inkml:trace>
  <inkml:trace contextRef="#ctx0" brushRef="#br0" timeOffset="43435.589">18908 8532 436 0,'-3'-2'162'0,"3"2"-126"0,-3 8 23 0,3-8 1 16,3 8-17-16,0 0 0 15,0 13-13-15,0-3-6 16,2 14-14-16,-2-3-2 0,3 11-1 16,-3-8-3-16,0 15-3 15,0-10 0-15,0 19-1 16,0-11-20 0,0 5-7-16,0-10-54 0,3-3-25 15,-3-5 55-15,3-14 26 16</inkml:trace>
  <inkml:trace contextRef="#ctx0" brushRef="#br0" timeOffset="43700.878">18997 8514 508 0,'-6'-21'189'0,"6"21"-147"0,0-3 17 16,0 3-3-16,0 0-29 15,0 0-5-15,3 11 0 16,0-3 2-16,6 21-12 16,-3-5-2-16,3 15-3 15,0-4-3-15,0 10-1 16,-1-8-1-16,1 16-2 0,-3-11-2 16,0 16 1-16,-3-10-41 15,3 2-19-15,-3-10-106 16,0-6-46-16,0-5 107 15,3-16 56-15</inkml:trace>
  <inkml:trace contextRef="#ctx0" brushRef="#br0" timeOffset="44266.992">19250 8884 500 0,'-15'6'187'0,"15"-6"-146"16,-9 13 13-16,9-11-3 0,0 6-21 15,0 0-3-15,3 8-11 16,0-3-5-16,6 11-6 16,-3-5-4-16,6 2 2 15,-3-3-2-15,6-2 2 16,-4-2-2-16,1-6-1 16,0-1-4-16,0-7 0 15,0 0 0-15,0-13 2 16,-3 3-1-16,0-12 1 0,0 7 2 15,0-12 0-15,-3 6 11 16,0-5 5-16,0 4-22 16,0 1-7-16,-3 3 6 15,-1 4 3-15,1 1 3 0,3 8 1 16,-3 0 13-16,3 10 6 16,0 0-25-16,3 11-9 15,-3-3 21-15,3 24 12 16,-3-8-8-16,0 19-5 15,-3-8-3-15,-6 10 0 16,3-8-1 0,-9 9 2-16,3-12-2 0,-3 6 2 15,0-8-2 1,-3-2 2-16,3-9-2 16,-2-7 2-16,2-3-2 15,-3-14 2-15,0 1-4 0,0-14 0 16,3 3 1-16,3-8 0 15,0 3-3-15,6-8 2 16,0 5-4-16,6-10-1 16,0 5-28-16,6-11-10 0,0 5-115 15,9-4-47-15,-4 4 105 16,7 1 52-16</inkml:trace>
  <inkml:trace contextRef="#ctx0" brushRef="#br0" timeOffset="44935.883">20315 9196 348 0,'-3'8'129'0,"3"-8"-100"0,0 0 37 15,0 0 13-15,0-2-11 16,0 2-1-16,0-8-17 16,0 0-7-16,0-13-24 15,0 2-11-15,0-18-6 0,0 5 17 16,3-13 10-16,-3 8-12 0,0-21-5 16,0 11-5-16,3-25-2 15,-3 14-1-15,0-13 0 16,0 10-2-16,3 0-2 15,0 11 1-15,6-1-1 16,-3 9-3-16,6 5 2 16,-3 5-1-16,12 8-2 15,-6 6-24-15,9 13-9 16,-4-1-12 0,7 17-3-16,-3-3-70 15,0 16-33-15,-6-3 81 0,-9 16 38 16</inkml:trace>
  <inkml:trace contextRef="#ctx0" brushRef="#br0" timeOffset="45501.408">20268 8940 436 0,'-24'3'165'0,"24"-3"-129"0,-6-3 10 15,6 3-5-15,3-3-18 16,0 1 0-16,6-1-14 15,0 0-3-15,9 1-4 16,-3-1-4-16,20-2 1 0,-5 2-8 16,18 0-4-1,-10 1-11-15,10-1-5 16,-9 0 7-16,-4-2 3 0,-5 0 13 16,-3-3 8-16,-6 3 13 15,-6-3 8-15,-3 2 5 16,-4 1 3-16,-2 0-5 15,-6 0-4-15,0-1-8 16,-3 9-1-16,0-3-6 0,-5 8-2 16,2 0 0-16,-3 8-1 15,3-3-2-15,0 11-2 16,0-3 1-16,3 5-1 16,0-5 0-16,6 1 0 15,0-4 2-15,3-5 1 16,0-2 1-16,3-8 0 15,-3-1 2-15,2-10 3 16,1 0-2-16,0-7-2 0,0 1 2 16,0-4 0-1,-3 5-3-15,0-1-1 16,0 1-1-16,0 3 1 16,0 2-4-16,0 5 0 15,0 0-1-15,0 9 0 16,0-4 0-16,3 11 0 0,-3-2 2 15,3 5 0-15,0-3-14 16,2 6-5-16,-2-3-59 16,9-3-26-16,-3-3 51 15,6-10 28-15</inkml:trace>
  <inkml:trace contextRef="#ctx0" brushRef="#br0" timeOffset="45753.732">21149 8816 472 0,'-24'2'176'0,"24"-2"-137"0,-24 8 22 0,21-5 2 15,-6 5-21-15,0-3-3 16,-3 8-26-16,3-2-7 16,-2 7-5-1,2-2-4-15,3 13 0 0,0-2 17 0,6 4 8 16,0-4-11-16,6 2-6 15,0-5-17-15,5-6-5 16,1 1-15-16,6-14-8 16,-3-2-42-16,6-14-20 15,-3 1 54-15,9-17 24 16</inkml:trace>
  <inkml:trace contextRef="#ctx0" brushRef="#br0" timeOffset="45985.118">21259 8408 452 0,'-9'-21'167'0,"9"21"-129"0,-3 3 19 16,3-3 2-16,0 5-22 15,0 0-4 1,0 8-10-16,0-2-3 0,3 15-11 16,0-4-1-16,0 23-1 0,0-8 1 15,3 16 2-15,-3-9-10 16,3 9-2-16,-3-10-28 15,3 10-12-15,-3-8-81 16,0 0-34-16,0-8 81 16,0-11 39-16</inkml:trace>
  <inkml:trace contextRef="#ctx0" brushRef="#br0" timeOffset="46477.32">21164 8829 452 0,'-3'0'167'0,"3"0"-129"0,12-6 8 0,-9 6-3 15,5-2-18-15,1-1-5 16,9 1-9-16,-3-1-3 16,9-2-4-16,-3 2-3 0,9-2 2 15,-7-1-2-15,4 1 2 16,-3 0 2-16,-3-1 4 15,-3 1 0-15,-4 0 2 0,-2 2 0 16,-3 3 1-16,-3 0-4 16,-3 8-3-16,0-3 0 15,-6 11 1-15,0-2 6 16,0 7 4-16,0-3-8 16,3 9-2-16,0-3-13 15,3 2-5-15,0-2 12 0,6-3 9 16,0-3-13-16,6-7-4 15,-3-3 6-15,6-8 3 16,-3 0-3-16,0-11 0 16,-4 3 12-16,-2-7 7 15,0 1-6 1,-9-4-1-16,0 2-6 0,-9-5-1 16,3 2-1-16,-8-2-2 15,2 3-6 1,-6-1-1-16,3 3-37 0,3-2-15 15,0 2-76-15,6 0-33 16,0 3 88-16,6-6 43 16</inkml:trace>
  <inkml:trace contextRef="#ctx0" brushRef="#br0" timeOffset="46777.522">21637 8739 424 0,'3'32'159'0,"-3"-32"-124"0,12 39 17 15,-9-31 1-15,3 8-20 16,0-3-4-16,3 6-8 16,-4-3-1-16,1 7-11 15,-3-1 10-15,0 1 4 16,0-4-7-16,0-1-2 16,-3-4 7-16,0-6 4 0,0-3-7 15,0-10-3-15,0-1-6 16,0-10-4-16,0 3-2 15,3-13 0-15,0 2-4 16,3-8 0-16,0 6-1 16,6-9-2-16,-3 6-33 0,6-2-15 15,-3 7-61-15,3 3-28 16,0 2 85-16,-1 8 40 16</inkml:trace>
  <inkml:trace contextRef="#ctx0" brushRef="#br0" timeOffset="47119.595">21929 8884 420 0,'0'14'159'0,"0"-14"-124"0,17 2 20 0,-14 1-2 16,3-3-10-16,0 0-1 16,6-3-8-16,-3 1-4 15,3-6-16-15,-3 2 0 0,0-4 0 16,0-1 1-16,-3-2 1 15,0 2-4-15,-3-2-2 0,0 3-6 16,-9-1-1-16,3 3-1 16,-9 5 1-16,3 1-2 15,-6 7-1-15,3 0 1 16,-6 9-1-16,3-4-3 16,0 9 2-16,4-4 1 15,5 9 0-15,0-5-5 0,9 5 1 16,0-3-5-16,6 0-1 15,-4-3-48-15,13 1-21 16,-6-3-88-16,12-6-36 16,-6-2 107-16,12-5 50 15</inkml:trace>
  <inkml:trace contextRef="#ctx0" brushRef="#br0" timeOffset="47634.219">22515 8837 432 0,'-15'-11'162'0,"15"11"-126"0,-18-8 40 16,15 8 10-16,-3 0-30 0,0 0-8 0,-6 5-34 15,3-2-11-15,-5 8-3 16,2-3-3-16,-3 7-1 15,3-1 3-15,0 4 0 0,3-2 1 16,3 5 0-16,0-2 2 16,9-1 1-1,-3-2-1-15,9-3 1 16,0-2-22-16,6-8-9 16,-3-3-8-16,3-8-4 15,2 0 3-15,1-11 0 0,-3 3 14 16,-3-10 8-16,0 5 10 15,-3-19 5-15,-3 8 1 16,-3-21 2-16,0 11 4 16,-3-19 6-16,0 14 17 0,0-9 10 15,0 14 2-15,-3 5-1 16,0 8-11-16,0 10-6 16,0 3-3-16,0 19 1 15,0-3-10-15,3 24-2 16,0-6-2-16,0 30 0 15,0-9-4-15,3 22-1 16,0-8-6-16,0 19-2 16,0-14-78-16,6 11-33 15,-6-14 58-15,12-5 29 16</inkml:trace>
  <inkml:trace contextRef="#ctx0" brushRef="#br0" timeOffset="62328.412">14928 10517 428 0,'-12'2'162'0,"12"-2"-126"0,-9 0 18 0,9 0 2 16,-3 0-19-16,0 0-1 16,-5 0-12-16,2 0-3 15,-6 0-12-15,0 0 1 0,-6 3 1 16,3 0-4-16,-12 2 1 15,6 0-3-15,-17 3 2 16,8 0-2-16,-12 3 0 16,10-1-6-16,-7 6-1 15,9-3-2-15,0 3 3 16,4-3 11-16,2 3 6 16,6-2-8-16,3 1-4 15,3-1-14-15,6-1-6 16,0-3 5-16,12 1 6 0,-3 0 4 15,15-1 1 1,-3-2 0-16,15 3 0 16,-7-3 11-16,13 5 7 15,-6-2-9-15,6 2-5 0,-7-3-2 16,1 4 0 0,-6-4-3-16,0 1 0 15,-3-1 1-15,-4 1 2 16,1-3-1-16,-3 0 2 15,-3 0 2-15,-3 0 2 16,-3 0-1-16,-3 0-1 0,0 2-1 16,-6-2 0-16,0 0-2 15,-9 0 1-15,3 0-4 16,-12 2 0-16,3 1 3 16,-14 2 1-16,5-2-1 0,-12 2-2 15,9 0 1-15,-5 3 1 16,5-3-1-16,-3 1 2 15,6-4-2-15,4 3 2 16,2-2-2-16,3 0 2 16,3-1-2-16,3 1-1 15,3-3 1-15,6 0-1 16,0-3-3-16,6 3 2 16,0-3 1-16,12 3 2 15,-3 0-1-15,12 0 2 16,-3-3-2-16,14 3 2 15,-8 0-2-15,9 0-1 16,-6-3 1-16,2 3-1 16,-5-2 0-16,3-1 0 15,-6 0 0-15,0 0 0 16,-4 1-3-16,-2-1 2 0,-3-2 1 16,0-1 0-16,-3 1-31 15,-3 0-14-15,0-3-72 16,0 2-30-16,-3-2 77 15,0 3 38-15</inkml:trace>
  <inkml:trace contextRef="#ctx0" brushRef="#br0" timeOffset="62848.402">14645 11850 488 0,'-2'5'181'0,"2"-5"-141"0,-3 6 18 16,3-6-1-16,0 5-24 15,0-2-6-15,3 2-8 16,-1 0 0-16,1 6-10 0,0-3-10 0,0 5-4 16,0-2 2-1,-3 2 1-15,0 0 2 16,0 3 2-16,0-3-65 0,0 0-29 15,0 1 43-15,-6-1 25 16</inkml:trace>
  <inkml:trace contextRef="#ctx0" brushRef="#br0" timeOffset="63066.825">14562 11580 552 0,'-15'11'206'0,"15"-11"-160"0,-9 5 4 15,9-2-7 1,-3-1-34-16,3 1-6 0,0 0-3 16,0-1-1-16,0-2 1 15,0 0-31-15,3-2-14 0,0-1 23 16,0-2 10-16</inkml:trace>
  <inkml:trace contextRef="#ctx0" brushRef="#br0" timeOffset="64208.842">15470 10715 420 0,'-12'-13'156'0,"12"13"-121"0,-9-11 32 0,9 11 5 15,-3 0-17-15,0 0-3 16,-3 0-20-16,0 0-10 15,-3 8-13-15,3-2-11 0,-3 15-3 16,3-3 17-16,1 19 9 16,2-8-10-16,3 14-4 0,0-9-4 15,8 14 0-15,-2-11-2 16,12 13-1-16,-6-8 1 16,12 1-1-16,-3-9 0 15,9-5 0-15,-7-5 0 16,7-11 0-16,-6-2 0 15,6-19 2-15,-6 0-1 16,2-13 2-16,-5 2-2 16,0-10-1-16,-3 5 1 15,-3-13 1-15,-3 8-1 16,-6-13 2-16,0 7-2 16,-6-9 2-1,0 9-2-15,-9-5 2 16,3 9-2-16,-15-6 2 0,3 8-2 15,-12-1-1-15,3 7 3 16,-14 4 0-16,11 3-4 16,-6 8-1-16,7 3 3 15,-4 8 1-15,6-3-3 0,3 13 1 16,3-3 0-16,3 17 0 16,4-6-3-1,8 13 2-15,0-7 1 16,9 5 0-16,0-6 0 0,12 1 0 15,-4-4 0-15,13-4 2 16,-3-1-1-16,9-7 2 16,-6-3-2-16,5-8 2 0,-2 0-2 15,0-5-1-15,-3-1 1 32,3-9-1-32,-4 4-7 0,1-5-3 0,-6 3-47 15,3-3-20 1,-6 3-148-1,3 5-64-15,-3 0 150 16</inkml:trace>
  <inkml:trace contextRef="#ctx0" brushRef="#br0" timeOffset="64523.002">16035 11205 472 0,'6'-6'178'0,"-6"6"-138"0,-3 8 24 0,3-8 2 15,0 6-19-15,0-1-5 16,3 3-20-16,0 0-8 15,0 5-9 1,0-2-2-16,0 4 3 0,0-1-3 0,0 1 0 16,0-1-17-16,0 2-7 15,0-3-56-15,0 0-23 16,0-2 50-16,-6-11 25 16</inkml:trace>
  <inkml:trace contextRef="#ctx0" brushRef="#br0" timeOffset="64699.525">16053 11006 608 0,'-21'16'228'0,"21"-16"-177"0,-11 29-26 16,11-24-22-1,-3 1-6-15,0-1 6 16,3-5-97-16,0 0-43 0,3 5 68 15,0 1 34-15,-12 4 27 0</inkml:trace>
  <inkml:trace contextRef="#ctx0" brushRef="#br0" timeOffset="67332.188">16675 10702 340 0,'-6'-16'126'0,"6"16"-98"0,-6-13 32 16,6 13 7-16,-3-3-5 16,0 1 0-16,-2-1-17 15,2 0-5-15,-6 3-23 16,3 0-1-16,-6 8 0 0,3-3-2 15,-3 14 0-15,0-3-6 16,0 18-3-16,3-7-2 16,3 12-3-16,0-4 1 0,9 7-1 15,0-7 2-15,6 7 3 16,0-10-7 0,6 2 0-16,0-8 0 15,9-4 1-15,-6-4-2 0,11-10 0 16,-5-3-1-16,12-10 3 15,-9 0-2-15,5-8 1 16,-5 2 17-16,0-13 7 16,-3 6-8-16,-3-14-5 15,-4 5-4-15,-5-7 1 16,0 2-1-16,-9-2 2 16,0 7-2-1,-9-4 2-15,0 7-2 16,-12-5 2-16,4 5-4 15,-10 3-2-15,3 2 0 0,-9 3 1 16,6 3-1-16,-5 8-1 16,5 0 1-16,-6 5-1 15,6 0 0-15,-6 8 0 16,7-3-3-16,-4 5 2 0,6-2-4 16,0 6-1-16,3-4-33 15,6 3-13-15,3-2-82 16,6 0-34-16,0-1 88 15,12-5 41-15</inkml:trace>
  <inkml:trace contextRef="#ctx0" brushRef="#br0" timeOffset="67665.476">16830 10403 452 0,'0'-13'170'0,"0"13"-132"0,-12-3 29 0,12 3 5 15,-3 3-22 1,0-3-7-16,-3 5-16 0,3 0-4 16,-3 9-14-1,3-4-1-15,-3 14-1 0,3-6-1 0,-3 17 1 16,4-9-4-16,-7 22 0 16,3-8 1-16,-3 26 0 15,0-13-2-15,0 15-2 16,0-12 1-16,0 26 1 15,0-18-1-15,0 7-1 0,3-13 1 16,0 0-1-16,3-10-3 16,0-3 0-16,0-8-27 15,3-8-10-15,0-5-68 16,0-3-30-16,0-5 72 16,6-19 34-1</inkml:trace>
  <inkml:trace contextRef="#ctx0" brushRef="#br0" timeOffset="68114.847">17312 10384 368 0,'3'-18'140'0,"-3"18"-109"0,-6-13 42 0,6 13 11 16,-3-3-17-1,0 3-1-15,-3 0-25 16,0 0-8-16,-5 8-19 15,2-3 0-15,-6 16 0 0,3-2-3 0,-3 13 1 16,0-6-5-16,0 16 1 16,3-7-5-16,0 18 0 15,3-8-1-15,3 16-2 16,1-14 1-16,5 6-1 0,0-11 0 16,8 3 0-16,-2-7 0 15,12-1 0-15,-3-8-5 16,15-6-1-16,-9-4-28 15,11-8-10-15,-5-1-84 16,9-7-34-16,-6-1 82 16,5-23 41-16</inkml:trace>
  <inkml:trace contextRef="#ctx0" brushRef="#br0" timeOffset="69458.777">17622 10678 340 0,'-3'-3'126'0,"3"3"-98"0,0 0 36 0,0 0 12 15,0 3-17-15,0-3-4 16,3 5-16-16,0 1-7 15,3-1-18-15,0 0 2 0,9 1 4 16,-4-1-5-16,10-3 0 0,-6 1-5 16,9-6-1-16,-3 1-5 15,3-6-3-15,-4 3-3 16,4-6-1-16,-3 0 10 16,-3-4 5-16,-3 1-16 15,-3-4-9-15,-3 5 19 16,-3-6 9-1,0 6-4-15,-6-6-3 16,0 6-3-16,-9 0 1 16,0 0-3-16,-6 5 0 0,3 0-3 15,-6 8-1-15,3 0 1 16,-6 8 2 0,4 0-3-16,-1 8 0 0,3-3 1 15,0 11 0-15,3-3 0 16,3 10 0-16,0-4 0 0,9 10 2 15,0-5-1-15,6-1 2 16,0-4-2-16,9-3 2 16,-3-3 0-16,9-8 1 15,-3 0-2-15,5-7-2 16,-2-4 1-16,3-2 1 16,-6 0-6-16,0-5 1 15,-3 0-48-15,2-1-20 16,-2 1-158-1,3 0-72 1,-3 0 154-16</inkml:trace>
  <inkml:trace contextRef="#ctx0" brushRef="#br0" timeOffset="69749.508">18214 10847 524 0,'-3'6'195'0,"3"-6"-152"0,3 8 10 16,-3-8-4-16,3 8-26 0,0-3-4 16,0 8-17-16,-3-2-4 15,3 5 1 1,-3-1-2-16,0 1 1 0,0-2 2 15,0 7 0-15,0-5-3 16,0-1 0-16,0-1-97 16,-3-4-43-16,0 1 72 15,0-16 35-15</inkml:trace>
  <inkml:trace contextRef="#ctx0" brushRef="#br0" timeOffset="69931.023">18199 10683 520 0,'-21'8'195'0,"21"-8"-152"15,-6 8 4-15,6-8-8 0,0 0-27 16,0 0-4 0,3 3-51-16,0 0-22 0,3-1 33 15,0-2 16-15,3 3 14 16</inkml:trace>
  <inkml:trace contextRef="#ctx0" brushRef="#br0" timeOffset="70332.246">18422 10316 528 0,'6'-6'198'0,"-6"6"-154"0,15-5 18 0,-12 5-1 16,3 0-28-16,0 0-7 15,6 3-9-15,-3-1-3 16,9 9-8-16,-3-3-2 0,11 13 0 16,-5-2 0-16,9 10 0 15,-6-6-2-15,0 9 1 16,-3-3 0-1,-4 8 1-15,-2-5-2 16,-6 18 1-16,0-10-2 0,-9 18-1 16,0-13 1-16,-9 6-1 15,0-12 0-15,-6 4 0 16,3-9 0-16,-5 6 0 0,2-9 0 16,-3 1 0-16,3-5-29 15,0-4-10 1,3-1-129-16,0 1-56 15,3-4 115-15,0-1 57 0</inkml:trace>
  <inkml:trace contextRef="#ctx0" brushRef="#br0" timeOffset="74818.921">18178 11281 368 0,'-6'6'137'0,"6"-6"-106"0,3 2 10 15,-3-2-2-15,3 3-5 16,-3-3 5-16,9 8-11 16,-3 0-4-16,12 10-14 15,-3-2 2-15,15 13 2 0,-6-2-1 16,8 7 0-16,-5-7-5 16,9 7 0-16,-6-5-3 0,14 0 2 15,-5-5 0-15,20-8 1 16,-11-3 2-16,12-16 1 15,-10 1-1 1,16-14-1-16,-13 3-3 16,16-14-1-16,-16 6-1 15,7-8 0-15,-13 5-2 16,1-2-2-16,-9 5-6 0,-7-1-4 16,-5 4-45-16,-3 5-21 15,-3 2-93-15,-3 3-40 16,-3 3 110-16,-3 0 51 15</inkml:trace>
  <inkml:trace contextRef="#ctx0" brushRef="#br0" timeOffset="75959.87">19780 11043 132 0,'6'-13'52'0,"-6"13"-41"0,6 0 40 16,-6 0 15-16,2-3-6 15,1 1 0-15,0-4-8 16,0 1 0-16,0-3-29 16,-3 3 9-16,0-6 5 0,0 3 6 15,0 0 4-15,0 0-10 16,-6 3-3-16,0 3-8 16,-5 2-2-16,2 0-9 15,-6 7-4-15,3 1-6 0,-3 8-4 16,3-2 2-16,0 9 2 15,3-4 0-15,3 10 0 16,0-5-1-16,6 8 0 16,0-6 0-16,6 3 0 15,0-5 0-15,6-3 0 16,0-5-2-16,3-3 1 16,-3-2-2-16,3-9-1 15,0 1-30-15,2-6-15 16,-2 1-72-16,3-6-30 15,-3 0 77 1,6 0 36-16</inkml:trace>
  <inkml:trace contextRef="#ctx0" brushRef="#br0" timeOffset="76201.797">20045 11154 464 0,'-3'16'173'0,"3"-16"-135"0,3 24 19 16,-1-19-3-16,1 9-18 15,0-1-3-15,0 8-19 16,0-5-7-16,3 5-4 16,-3-3-5-16,3 1-1 0,-3-3-45 15,3-3-17-15,0-2-133 31,0-9-56-31,0 1 133 0</inkml:trace>
  <inkml:trace contextRef="#ctx0" brushRef="#br0" timeOffset="76366.782">20000 11022 504 0,'-18'-3'189'0,"18"3"-147"0,-6 3-2 0,6-3-12 15,0 3-22-15,0-3-6 16,6 2-71-16,0 1-32 16,9 5 52-16,-3-3 34 0,6 6 23 0</inkml:trace>
  <inkml:trace contextRef="#ctx0" brushRef="#br0" timeOffset="76643.461">20309 11305 528 0,'-3'5'198'0,"3"-5"-154"0,6 11 14 16,-6-11-6-16,3 8-21 15,0-3-4-15,0 8-11 16,0-2-5-16,0 5-6 15,0 0-4-15,-3 2 2 0,0-2-2 0,-3 5-1 16,0-5-8-16,-3 3-3 16,0-3-47-16,0-3-21 15,0-3 37-15,1-7 22 16</inkml:trace>
  <inkml:trace contextRef="#ctx0" brushRef="#br0" timeOffset="76931.057">20500 11096 480 0,'3'3'181'15,"-3"-3"-141"-15,6 10 22 0,-6-10 2 16,3 8-24-16,0 0-5 0,0 8-27 15,0-3-10-15,3 16 0 16,-3-5 13-16,3 11 10 0,-3-6-10 16,0 5-4-16,0-5-15 15,0 3-8-15,-1-3-42 16,4-5-20-16,0-3-118 16,0-5-50-16,-3-3 127 15,0-15 62-15</inkml:trace>
  <inkml:trace contextRef="#ctx0" brushRef="#br0" timeOffset="77240.231">20494 11038 452 0,'-3'-24'167'0,"3"24"-129"0,6-24 32 0,-3 22 7 15,6-9-30-15,-3 0-6 16,9-2-12-16,-3 3-1 15,5-1-16-15,-2-2-2 0,6 8-3 16,-6-1-3-16,3 9-1 16,-3 0-1-16,-3 7 1 15,0 1 0-15,-4 5 1 16,-2-3-2-16,-3 5-2 0,-3-2 1 16,-6 5-1-16,1-5-3 15,-7 3 0-15,3-3-9 16,-6 0-5-16,3-3-46 31,-3-3-19-31,3 1-101 0,3-3-45 0,0 0 120 16,3 0 56-1</inkml:trace>
  <inkml:trace contextRef="#ctx0" brushRef="#br0" timeOffset="77514.496">20792 11247 472 0,'0'11'178'0,"0"-11"-138"0,3 15 26 0,0-12 1 16,-1 8-20-1,-2-3-4-15,0 5-32 0,0-3-11 16,0 6-2-16,0-3 0 15,0 1 2-15,0-4-3 16,3 1 2-16,-3-1-43 16,3-4-20-16,0-1-81 15,-3-5-34-15,0 0 91 0,6-13 47 16</inkml:trace>
  <inkml:trace contextRef="#ctx0" brushRef="#br0" timeOffset="77680.053">20812 11112 480 0,'-9'0'181'0,"9"0"-141"0,-3 3 16 16,3-3-5-16,0 0-27 15,0 0-8-15,0 0-46 16,0 0-19-16,6 2 24 16,0-2-109-16,3 6-45 0,-3-4 88 15,6 6 46-15</inkml:trace>
  <inkml:trace contextRef="#ctx0" brushRef="#br0" timeOffset="78018.148">21050 11345 508 0,'-5'10'189'0,"5"-10"-147"0,0 6 20 0,0-6-2 16,3 2-21-16,-1 1-2 16,4 2-16-16,0-2-3 0,0 2-10 15,-3 0-3-15,0 9 1 16,0-6-1-1,-3 8 2-15,0-3-4 0,-6 5-2 16,0-2-7-16,-6 3-4 16,4-3-25-16,-7-1-12 15,3-1-56-15,-6-1-23 16,3-3 63-16,3-2 34 0</inkml:trace>
  <inkml:trace contextRef="#ctx0" brushRef="#br0" timeOffset="78678.871">21336 10834 388 0,'-3'-13'145'0,"3"13"-112"0,-3-11 36 0,3 11 9 16,0 0-16 0,0 0-3-16,-3 0-21 0,3 0-6 15,-3 6-19-15,3-1 1 0,0 11 0 16,0-3-5-1,0 14-1-15,0-6-2 16,3 10-1-16,0-7-3 0,0 8-2 16,0-6 3-16,0 6 0 15,-3-5-4-15,0 10-1 16,0-8-15-16,0 5-6 16,0-5-50-16,0 0-20 15,0-5 46-15,0-5 24 0</inkml:trace>
  <inkml:trace contextRef="#ctx0" brushRef="#br0" timeOffset="78948.519">21512 11133 452 0,'3'0'167'0,"-3"0"-129"0,3 11 21 16,-3-11 4-16,3 5-16 0,0 0 0 15,0 6-23 1,-3-3-9-16,3 5-9 16,-3-2-9-16,3 5-1 0,-3-3-44 0,3 0-21 31,0-2-151-31,0-6-71 0,0 0 149 15</inkml:trace>
  <inkml:trace contextRef="#ctx0" brushRef="#br0" timeOffset="79130.034">21518 10924 448 0,'-9'8'167'0,"9"-8"-129"0,-3 0-5 0,3 0-11 0,0 0-53 16,0 0-15-16,3 3 22 15,0-1 12-15</inkml:trace>
  <inkml:trace contextRef="#ctx0" brushRef="#br0" timeOffset="80283.987">19530 10768 332 0,'-12'0'123'0,"12"0"-95"0,-12 3 16 0,12-1 0 15,-3 4-7-15,0-4 1 16,-6 6-13-16,3 0-5 16,-3 8-11-16,0-3 0 0,-3 14 2 15,3-3-2-15,-3 15 0 16,3-4-5-16,1 10-1 15,-1-8-1-15,6 21 1 0,0-13-2 16,6 16-1 0,0-11-2-16,8 5 1 15,1-10-15-15,15 3-4 16,-6-11-69-16,21-2-29 16,-10-6 60-16,31-6 30 15</inkml:trace>
  <inkml:trace contextRef="#ctx0" brushRef="#br0" timeOffset="80945.725">21735 10715 372 0,'-6'-8'140'0,"6"8"-109"0,0 3 42 16,0-3 13-16,0 0-17 15,0 0-3-15,6 5-27 0,-3-2-11 16,6 7-17-16,-3 1 8 0,6 13 4 16,-3-6-7-1,3 17-2-15,-3-9-8 16,0 14-2-16,-4-8-4 0,-5 13-1 16,0-11-4-16,-8 24 1 15,-1-10-36 1,-12 18-15-16,3-11 28 0,-27 27 13 15</inkml:trace>
  <inkml:trace contextRef="#ctx0" brushRef="#br0" timeOffset="110625.087">13666 13411 260 0,'0'21'99'0,"0"-21"-77"0,-3 14 18 16,3-12 4-16,0 3-12 15,0-2-1-15,0-3 10 16,0 0 6-16,0-3-24 16,0 3 5-16,0-7 0 0,0-1-4 15,-3-11 0-15,0 3-4 16,-3-10-3-16,0 5-5 16,-2-14-2-16,2 9-2 15,-3-27 0-15,3 8 0 16,0-11 0-16,0 11-4 15,3-8-1-15,3 11 1 16,3-6 0-16,0 11 0 16,6-8 0-16,-3 8-2 15,6-2-2-15,-1 4 1 0,7 4-1 16,-3 4-3-16,6 11 2 16,-3 3 1-16,6 8 0 15,-6 2 2-15,2 8 1 16,-2 1-1-16,-3 9-2 15,-3-1 3-15,-3 7 0 16,0-3-1-16,-9 11 1 16,0-7 0-16,-9 7 1 15,3-5 4-15,-12 7 5 0,6-7-5 16,-12 3 0-16,7-6-4 16,-7 0-3-1,3-5-3-15,-3-3 1 16,6-2 1-16,0-3 2 15,4-1-3-15,2-4-2 16,3 0-40-16,6-3-17 0,0 0-68 16,9 0-29-16,-3 0 83 15,9 2 38-15</inkml:trace>
  <inkml:trace contextRef="#ctx0" brushRef="#br0" timeOffset="111018.767">13997 13170 476 0,'-15'3'178'0,"15"-3"-138"0,-3 5 6 0,3-5-7 16,3 6-22-16,0-4-4 15,0 6-8-15,0-3-2 16,3 3-1 0,0-2-2-16,3 12 3 0,-4-5 4 0,1 3 4 0,-3-2 2 15,0-1 5 1,0-3-4-16,-3-2 2 16,0 0-7-16,0-2-3 0,0-1-6 15,0-10 0-15,0 2 0 16,0-10 2-16,0 2-3 15,0-7 0-15,0 4 1 16,3-7 0-16,0 5-16 16,3-8-6-16,0 6-44 15,6-3-18-15,-3 5 42 16,12 5 21 0</inkml:trace>
  <inkml:trace contextRef="#ctx0" brushRef="#br0" timeOffset="111459.167">14390 13186 472 0,'-15'-8'178'0,"15"8"-138"0,-12-2 11 0,12 2-4 16,-3 0-13-16,0 0 1 15,0 2-18-15,0-2-5 16,0 6-8-16,0-1-3 0,0 5 0 16,3 1-1-16,0 8 2 15,0-6-1-15,3 3-1 16,0-3-2 0,6 0-1-16,-3-2 2 0,3-3 0 15,0-3 1-15,2-5 2 0,-2 0-1 16,0-11 2-16,0 3-2 15,-6-2-1 1,0 2 3-16,-3-8 0 0,0 3 1 16,-6 0 0-16,0-1 0 15,-3 1 0-15,3 3-2 16,-2 2-2-16,2 0-4 16,-3 5 0-16,3 0-33 15,0 6-13-15,0 0-94 16,6 2-41-16,0-2 96 15,6-1 45-15</inkml:trace>
  <inkml:trace contextRef="#ctx0" brushRef="#br0" timeOffset="111776.318">14672 13181 456 0,'0'24'170'0,"0"-24"-132"0,0 18 16 0,0-15-4 16,3 2-13-16,0 0 1 15,3 9-13-15,-3-4-6 16,3 11-10-16,-3-2 0 0,0 13 2 16,0-6-11-16,-3 14-4 0,0-8 17 15,-3 5 8-15,0-8-8 16,-6 3-4-16,3-6-6 15,-6-2-3-15,0-3-19 16,-2-5-8-16,-1-3-24 16,-3-13-7-16,3 0-153 31,-3-21-65-31,3 2 141 16</inkml:trace>
  <inkml:trace contextRef="#ctx0" brushRef="#br0" timeOffset="111971.808">14580 12811 536 0,'-9'23'200'0,"9"-23"-155"0,-6 11 0 0,6-8-11 15,0-1-24-15,0 1-6 16,0 0-53-16,0-1-25 15,9 3 38 1,-3-2 17-16,6 2 15 0</inkml:trace>
  <inkml:trace contextRef="#ctx0" brushRef="#br0" timeOffset="112378.707">15062 13173 568 0,'-9'3'211'0,"9"-3"-164"0,0 2-2 0,0-2-13 16,0 0-27-1,0 0-2-15,0 0-26 16,0 0-11-16,6 0 18 0,-3 0-87 0,0 0-34 16,-3 0 69-16,0 0 34 15</inkml:trace>
  <inkml:trace contextRef="#ctx0" brushRef="#br0" timeOffset="112562.216">15089 13303 516 0,'-9'-3'192'0,"9"3"-149"0,-6 13 5 15,6-10-6 1,0 0-24-16,0-1-2 16,0-2-17-16,0 0-4 15,3 3 2-15,0-3-157 0,0 0-69 16,-3 0 115-16,-3-8 57 0</inkml:trace>
  <inkml:trace contextRef="#ctx0" brushRef="#br0" timeOffset="116014.67">15842 12853 340 0,'-12'-19'129'0,"12"19"-100"0,-9-18 31 0,9 15 9 16,-3 1-6-16,0-1 2 0,3 0-16 15,0 3-6-15,0 0-24 16,0 0 6-16,3 8 3 0,0-3-22 16,3 19-9-16,0-3 11 15,6 27 7-15,-3-11-4 16,3 16-3-16,-3-11-5 15,3 9-3-15,-3-12-17 16,2 4-9-16,-2-9-8 16,0 0-3-16,-3-7-61 15,0-11-27-15,0-3 64 16,-6-13 31-16</inkml:trace>
  <inkml:trace contextRef="#ctx0" brushRef="#br0" timeOffset="116344.788">15827 12797 472 0,'-3'-24'176'0,"3"24"-137"0,9-23 15 0,-6 20-3 15,6-2-18-15,-3-1-4 16,12-1-13-16,0 1-3 16,11 4-7-16,-5-1-2 0,9 6 2 15,-6-3-1-15,5 8 0 16,-5-1-3-16,0 15 1 15,-3-4 0-15,-3 17 1 16,-3-6-2-16,-7 18-2 16,-2-10-2-16,-6 8 1 0,0-8-1 15,-9 6 0-15,3-9 0 16,-12 3 0 0,4-5 13-16,-10-3 5 15,3-5-17-15,-6 0-6 16,6-6-30-16,-3-5-12 0,4-2-97 15,2-11-43-15,3 0 98 16,3-13 47 0</inkml:trace>
  <inkml:trace contextRef="#ctx0" brushRef="#br0" timeOffset="116810.36">16271 12943 460 0,'-6'21'170'0,"6"-21"-132"0,-3 34 16 0,3-28-1 16,3 12-16-16,-3-2 1 15,6 8-15-15,-3-6-4 16,5 4-11-16,1-4-3 16,3 1-1-16,0-4-2 15,3-4 1-15,0-3 4 16,3-8 4-16,-3 0-11 15,0-11-4-15,-4 3-1 0,1-10 3 16,-3 2 1-16,-3-5 3 16,3 2-1-16,-6-2-1 15,0 5 1-15,3 3-1 16,-3 3 0-16,6 10 0 16,-3 0-3-16,6 13 2 0,-3-3 1 15,6 14 0-15,-3-5-3 16,-1 12 2-16,-2-4 1 15,-3 10 2-15,0-5-1 16,-6 10 2-16,0-8 7 16,-6 6 5-16,0-8-3 15,-5 0 1 1,-1-6-8-16,-6-2-1 0,3-6-9 16,-6-7-4-1,3-3-57-15,-6-11-24 16,7 1 48-16,2-12 23 0</inkml:trace>
  <inkml:trace contextRef="#ctx0" brushRef="#br0" timeOffset="117773.906">16708 13096 368 0,'0'-5'137'15,"0"5"-106"-15,0-5 24 0,0 5 5 0,0 0-11 16,0 0 1-16,3 2-17 15,0 1-6-15,0 8-15 16,0-3-1-16,3 7 0 0,0-1-2 16,3 7 0-16,-3-3-1 15,0 6 0-15,-3-3-2 16,0 0 1-16,0-5-4 16,0-2-2-16,0-4 0 15,0-5 1-15,0 1 12 16,-3-12 6-16,0 1-19 15,3-11-9-15,-1 3 9 16,1-11 6-16,0 0-10 0,3-5-2 16,0 5 0-16,3 1 0 15,0 2 0-15,3 5 4 16,0 2 15-16,3 12 8 16,0-1-8-16,3 11-5 15,-3-3-6-15,-1 9 0 16,1-1-2-16,0 3 2 15,-3-3-2-15,0 3-1 16,-3-3-6-16,0 6-1 16,0-4-48-16,0 7-18 15,0-9-122-15,3 0-53 16,-4-2 129 0,4-9 61-16</inkml:trace>
  <inkml:trace contextRef="#ctx0" brushRef="#br0" timeOffset="118274.754">17205 13022 472 0,'-9'-16'176'0,"9"16"-137"0,-15-21 20 16,15 19-2-16,-6-4-17 15,3 1-1-15,-3 0-20 16,0-1-9-16,-2 1-6 15,-1 2 7-15,0 9 6 0,0-1-9 16,3 14-4-16,0-4-6 16,3 14 1-16,0-5-12 0,3 8-5 31,0-5 10-31,6 2 6 0,-3-6 2 16,6 1 0-16,0-5 1 15,6-9 1-15,-4 1-1 16,7-11-1-16,-3 0 1 15,0-13 1-15,3 5-1 16,-6-13-1-16,0 2 7 0,-6-7 5 16,0 2-6-16,-3 0-1 15,0 3 1-15,0 2 3 16,0 6 0-16,0 2 2 16,-3 4-6-16,3 9-1 15,-1 1-2-15,1 13-2 0,0-3 1 16,0 8-1-16,0-2-3 15,0 2 0-15,0-3-9 16,0 3-3-16,0-2-47 16,3-6-22-16,0 0-75 15,3-7-34-15,-3-1 102 16,0-10 47-16</inkml:trace>
  <inkml:trace contextRef="#ctx0" brushRef="#br0" timeOffset="118901.211">17434 12900 472 0,'0'-5'178'0,"0"5"-138"0,0 8 17 0,0-8 0 15,3 8-18-15,0-3-2 16,3 14-13-16,-3-3-2 16,3 10-13-1,0-5-1-15,0 8 2 0,-3-2-4 16,0 2 2-16,0-5-7 0,0-3-1 15,0-2 0-15,0-4 0 16,0-1-3-16,3-6 0 16,-3 0-14-16,3-11-4 15,-3 0 24-15,3-13 11 16,0 3-5-16,0-13-5 16,0 2-2-16,-1-5-2 15,-2 2 0 1,3 3 0-16,0 3 0 0,0 5 0 15,0 3 0-15,3 5 0 16,-3 3 2-16,3 10 1 16,-3 1-4-16,3 12 1 15,-3-2 0-15,0 8 2 0,-3-3-1 16,0 3-1-16,0-3 1 16,0-3-1-16,0-2-3 15,0-2 2-15,0-4-12 16,0-7-7-16,0-1 11 15,3-10 6-15,-3 3 1 16,3-13 1-16,-1 2-1 16,1-8 0-16,0 3 2 0,3 0 0 15,0 2-3 1,3 3 2-16,-3 3 16 16,6 5 10-16,-3 0-11 15,3 8-5-15,-3 0-5 16,0 11-1-16,-1-1-2 15,-2 11 2-15,0-5-2 16,-3 8 2-16,0-3-7 16,-3 3 1-16,0-3-32 0,-3 0-14 15,0-2-99-15,0-3-41 16,0-3 96-16,-6-16 47 16</inkml:trace>
  <inkml:trace contextRef="#ctx0" brushRef="#br0" timeOffset="119110.65">17940 13009 504 0,'-9'21'189'0,"9"-21"-147"0,-6 29 24 16,6-23-1-16,0 7-24 16,0-3-6-16,3 9-18 15,0-6-8 1,0 6-6-16,0-4-7 0,0 4 0 0,0-6-36 15,3 0-15-15,-3 1-96 16,3-4-41-16,0-2 99 16,-3-16 48-16</inkml:trace>
  <inkml:trace contextRef="#ctx0" brushRef="#br0" timeOffset="119261.249">17794 12766 472 0,'-14'-8'176'0,"14"8"-137"0,0 0-16 0,0 0-16 16,8 2-114-16,-2 4-45 15,12-4 77-15,-3 1 37 16</inkml:trace>
  <inkml:trace contextRef="#ctx0" brushRef="#br0" timeOffset="119559.45">18202 12895 548 0,'-21'-2'203'0,"21"2"-158"0,-18 0 5 16,18 0-7-16,-8 2-7 16,2 1 3-16,-6 2-19 15,3 0-7-15,-3 9-8 16,3-4-4-16,0 14 2 0,0-5 0 15,3 7 1-15,3-5-2 16,3 6 1-16,0-6-2 16,9 0-1-16,-3-2 1 15,9-6-1 1,-3-3-3-16,12-7 0 16,-4 0-34-16,10-14-15 0,-6 3-138 15,9-13-61-15,-6 2 129 16,8-4 62-16</inkml:trace>
  <inkml:trace contextRef="#ctx0" brushRef="#br0" timeOffset="120373.281">18934 13141 344 0,'0'8'129'0,"0"-8"-100"0,3 8 24 0,-3-8 5 16,3 3 3-16,-3-1 5 15,0 1-13-15,0 0-8 16,0-3-25-16,0 0 1 0,-3-11 0 16,0 3-3-16,-3-21 0 15,0 5-6-15,-2-21-2 16,2 8-4-16,-3-18-1 0,0 10-3 16,0-29 1-16,0 13-2 15,3-13-1-15,3 16 1 16,3-3 1-16,0 13-1 15,6-2-1-15,-3 10 1 16,6 8-1-16,0 6 0 16,6 10 0-16,-4 3 0 15,7 10 2-15,-3 0 1 16,0 14 1-16,-3-3-5 0,-3 16 1 16,0-6 0-1,-9 19 0-15,0-5-3 0,-3 10 0 16,0-5-16-1,-3 3-7-15,0-8-18 16,-3 2-7-16,0-7-53 16,0 2-22-16,0-5 66 15,3-1 31-15</inkml:trace>
  <inkml:trace contextRef="#ctx0" brushRef="#br0" timeOffset="121007.634">19077 12837 444 0,'30'13'167'0,"-30"-13"-129"0,36 16 8 16,-30-13-3-16,9 7-10 15,-4 1 3-15,1 7-7 16,-3-2-1-16,0 11-15 16,0-6 3-16,-6 3 2 0,0-6-15 15,-3 1-5 1,0-6 15-16,0-5 10 15,0-3-11-15,-3-13-6 16,0 3-7-16,3-14 0 0,0 4-10 16,6-9-3-16,-3 5-17 15,12-7-6-15,-3 5-33 16,6-6-15-16,-3 6-13 16,5 0-2-16,-2 5 22 15,6 0 12-15,-3 3 22 0,0 2 13 16,-3 3 62-16,-4 3 30 15,-2 0 24-15,-6 5 8 16,0 0-22-16,-3 2-8 16,0 1-16-16,-3 8-8 15,0-3-8-15,-3 10-3 16,3-2-9-16,0 13-1 16,0-5-7-1,3 8 1-15,0-6-5 16,3 3-2-16,0-5-2 15,6-5-3-15,0-4 1 0,6-9-1 16,-3-4-5-16,0-12 1 0,-1 2 15 16,-2-11 9-1,-3 3-5-15,-3-5-3 16,3 5-5-16,-15-5-2 16,3 3-3-16,-9-1 1 0,3 6-2 15,-8 0 2-15,2 2-4 16,0 3-2-16,0 0-20 15,3 6-10-15,3-1-25 16,3 8-9-16,0 1-74 16,6 4-34-16,0-2 89 15,9 5 45-15</inkml:trace>
  <inkml:trace contextRef="#ctx0" brushRef="#br0" timeOffset="121425.547">19809 12808 384 0,'-6'-8'143'0,"6"8"-112"0,-6-3 49 0,6 3 16 15,-3-2-27-15,1-1-7 16,-4 0-21-16,0 1-8 16,-3 2-19-16,3 0 0 0,-3 0 2 15,0 0-6-15,0 5-1 16,0 0-5-16,3 3-1 15,0 0-1-15,6 5-2 16,0-2-2-16,3 10 1 16,0-2 1-16,3 12 0 0,0-4-3 15,0 15 0-15,0-7-1 16,-6 10 0-16,0-8 3 16,-6 8 0-1,3-8 1-15,-6 2 0 16,0-2 0-16,-3-8 0 15,3-5 0-15,-6-10 0 16,3-1-3-16,1-13 0 0,-1 0 2 16,3-13 0-16,3 2-19 15,3-16-7-15,3 6-26 16,9-21-11-16,-3 10-43 16,9-10-18-16,-4 8 67 15,13-14 30-15</inkml:trace>
  <inkml:trace contextRef="#ctx0" brushRef="#br0" timeOffset="121676.357">19890 12784 292 0,'9'19'110'0,"-9"-19"-86"0,9 34 24 0,-6-29 7 16,0 14-7-16,0-6 1 16,-1 16-5-16,1-5-1 15,-3 13-23-15,0-5 8 0,0 2 3 16,0-5 3-1,-3-2 2-15,1-6-11 0,-1-5-2 16,0-3-14-16,0-13-5 16,0 0-6-16,3-16 1 15,0 3-1-15,3-14 0 16,0 4-42-16,5-9-20 16,-2 5-92-16,9-4-39 0,-3 4 102 15,6-5 50-15</inkml:trace>
  <inkml:trace contextRef="#ctx0" brushRef="#br0" timeOffset="122141.113">20303 12665 520 0,'-17'-5'195'0,"17"5"-152"0,-9-8 17 15,9 8-4-15,-3 0-20 16,0 0-3-16,-3 5-15 16,0-2-6-16,0 7-7 15,0 1-2-15,0 7 1 0,0-2-5 16,0 11 1-16,0-1-2 0,6 6 0 16,0-6 0-16,3 6-2 15,0-5 0-15,3-4 0 16,-3-4-13-16,6-8-6 15,-3-1 14-15,3-13 6 16,0 1 1-16,0-11 2 16,0 2 0-16,-1-10 2 0,1 2-3 15,0-2 0-15,-3 5 1 16,0 0 2 0,0 3-3-16,0 3-2 15,-3-1 15-15,3 8 8 16,0 1-7-16,0 10-4 15,0-3-6-15,3 8-3 16,-6 0-2-16,0 6 1 16,0-3-34-16,3 5-15 0,-3-5-122 15,3 2-52-15,0-2 115 16,0-3 56-16</inkml:trace>
  <inkml:trace contextRef="#ctx0" brushRef="#br0" timeOffset="123150.414">20500 12699 460 0,'-9'6'170'0,"9"-6"-132"0,-3 2 13 0,3-2-3 15,3 8-15-15,-3-2-2 16,3 7-11-16,0 0-2 15,3 11-11-15,-3-6 2 0,0 9 4 16,0-6-5-16,-3 5-2 16,0-2 1-16,0 0 2 15,0-5-9-15,0-4-2 16,0-1 1-16,3-9 0 16,-3-2 3-1,6-11 3-15,-3 0-7 0,6-8 0 16,-3 3 0-16,3-6 1 15,-1 3 1-15,4 0 0 16,-3 3 0-16,3 3 0 16,0-1 0-16,0 8 0 15,0 1-3-15,-3 10 2 0,0-3-1 16,-3 11 0-16,0-3 2 16,-3 11 0-16,0-6 6 15,0 4 6-15,-3-7-6 16,3-1-1-16,0-4-10 15,0-7-4-15,-1 0 5 0,4-14 1 16,0 3 3-16,3-13 0 16,-3 5 0-16,3-8 0 15,-3 3-3-15,3-3 2 16,0 6-1-16,0 2 0 16,-3 3 11-1,3 5 3-15,-3 2-3 16,0 9-3-16,0 0-3 15,0 10 0-15,0-3-2 16,-3 9-1-16,0-3-10 0,0 5-6 16,-3-3-23-16,2 4-10 15,-2-6-73-15,3-1-31 16,0-1 79-16,3-9 38 16</inkml:trace>
  <inkml:trace contextRef="#ctx0" brushRef="#br0" timeOffset="123748.817">20878 12744 460 0,'-9'8'170'0,"9"-8"-132"0,-3 16 7 16,3-13-7-16,0 7-14 16,0-2 0-16,0 11-2 15,0-3-2 1,0 5-10-16,0-3-2 0,0 6-1 15,0-5-1-15,0-1 1 0,0-2-4 16,6-5-2-16,-3-3 0 16,3-8 1-16,0 0-3 15,6-11 0-15,-3 1 1 16,3-9 0-16,-4 3 0 0,7-5 0 16,-3 2 0-16,3-2 0 15,-3 3 0-15,0 2 2 16,0 3 1-16,0 7 1 15,0 1 0-15,-3 10 0 16,0-2 0-16,-4 8 0 16,1-1-2-16,-3 9-2 15,0-3 1-15,0 2-1 16,-3-2 2-16,0-3 1 16,0 0-4-1,0-5-1-15,0-2-2 16,3-9 0-16,0 0 0 0,3-10 0 15,-3 3 3-15,6-9 2 16,-3 3-2-16,3-2 0 16,0 2 1-16,0 0 2 15,0 3-1-15,0 5 2 0,0 0 0 16,3 8 1-16,-3 0 4 16,-1 13 5-16,-2-2-12 15,0 10-2-15,0-3-2 16,-3 11 1-16,0-2 1 15,0 10 3-15,-3-8-10 16,0 5-2-16,0-7-61 0,3-3-26 16,0-3 48-16,3-11 24 15</inkml:trace>
  <inkml:trace contextRef="#ctx0" brushRef="#br0" timeOffset="123958.252">21315 12818 544 0,'-6'11'203'0,"6"-11"-158"0,0 16 3 0,0-13-11 16,3 7-19-16,-3-2 0 16,3 8-11-16,-3-3-4 15,3 11-2-15,0-5-10 0,0 4-2 16,0-4-62-16,3-3-29 0,0-3 52 15,0-10 25-15</inkml:trace>
  <inkml:trace contextRef="#ctx0" brushRef="#br0" timeOffset="124108.85">21265 12599 452 0,'-18'-24'170'0,"18"24"-132"0,-3-11-15 15,3 11-15-15,0 0-78 16,0 0-28-16,6 0 47 16,0 0 25-16</inkml:trace>
  <inkml:trace contextRef="#ctx0" brushRef="#br0" timeOffset="124455.963">21556 12789 440 0,'-8'35'165'0,"8"-35"-129"0,-9 29 17 0,9-24-3 15,-3 8-13-15,3-2-2 16,-3 7-8-16,0-2-3 16,0 3-13-16,0-3-2 0,0-3-2 15,0-2-1 1,3-6-1-16,0-2-1 0,0-11 0 15,0 2-2-15,6-10-2 16,-3 3-2-16,6-5 1 16,-3 2 1-16,5-5 2 15,-2 5-1-15,3 0-1 0,0 3 1 16,0 2-1-16,0 3-3 16,0 5 0-16,0 3-12 15,0 8-5-15,0 0-51 16,0 8-23-16,-1-3 48 15,4 6 23-15</inkml:trace>
  <inkml:trace contextRef="#ctx0" brushRef="#br0" timeOffset="124964.607">21979 12771 584 0,'-3'-32'217'0,"3"32"-169"0,0-24 4 0,0 22-8 15,0-4-19-15,0 1-2 16,0 0-9-16,0 2-4 16,-6 6-5-16,3-1-4 0,-6 9 0 15,0 0-1-15,-3 7 0 16,4-2-3-16,-1 10 2 0,3-4-1 15,0 7-2-15,0-5-2 16,6 2-1-16,0-5-1 16,3 0 0-16,0-2 0 15,6-6 0-15,0 0 5 16,8-2 1 0,-5-3-1-16,6 0 2 15,-3 0-1-15,0 2 0 16,0-2 2-16,0 11 0 15,-3-6 0-15,-1 11 0 16,-2-6 0-16,-3 11 2 0,0-5 1 16,-6 5 1-16,0-5 4 15,-9 5 3-15,3-5 0 16,-8 0 1-16,2-6-4 16,-12-2-3-16,6-3-5 0,-12-2 0 15,3-3-33-15,-2-8-13 16,2 0-45-16,-3-13-20 15,6 2 56-15,12-15 30 16</inkml:trace>
  <inkml:trace contextRef="#ctx0" brushRef="#br0" timeOffset="128310.23">13169 14726 356 0,'-9'5'134'0,"9"-5"-104"0,-6-10 14 16,6 10 0-16,0-8-18 15,0 0-3-15,0-8-2 16,0 3 1-16,0-11-12 15,0 3 5-15,3-16 3 0,-3 8-4 0,3-11 2 16,0 6-7-16,0-3-1 16,0 5 2-16,0 3 1 15,-3 2-3-15,3 6 0 16,0 3-3-16,0 2 2 16,0 2-2-16,3 6 2 15,-3 3-4-15,6 10 0 16,0 1 1-16,6 18 0 15,-3-6-2-15,6 14-2 16,-4-6 1-16,10 11 1 16,-9-8-3-16,3 9 0 15,-3-7 1-15,0 1 2 16,-3-6-3-16,0 1 0 16,-1-9 1-16,-2-4 2 15,0-1 5-15,0-10 4 0,-3-1 0 16,0-12 3-16,0-1-9 15,0-10-3-15,0 2 7 16,-3-18 3-16,0 11-8 16,0-14-1-16,0 8-3 15,0-5 2-15,0 6-10 16,0-1-2-16,0 5-30 16,0-2-12-16,0 5-48 15,3 3-21 1,0 5 64-16,3 3 29 15</inkml:trace>
  <inkml:trace contextRef="#ctx0" brushRef="#br0" timeOffset="128740.08">13708 14332 448 0,'-12'2'167'0,"12"-2"-129"0,-21 3 13 0,18-3-2 15,-6 5-13-15,3-2-1 16,-6 8-13-16,4-3-4 16,-4 10-10-16,3-2-3 0,3 8 1 15,0-3-3-15,6 8 0 0,0-5-1 16,9 2 1-16,-3-2-4 16,9 0 0-1,-4-6-1-15,10-2 0 16,-3-2 2-16,6-12 2 15,-3 1-1-15,0-11 2 16,-4 0-2-16,-2-16 2 16,0 8 0-16,-6-10 1 15,0 5 0-15,-9-6 0 0,0 3 0 16,-12 1 0-16,3 4-2 16,-9 3-2-16,4 3-2 15,-4 5 1-15,3 3-4 16,0 5 1-16,3 0-42 15,0 2-19-15,3 1-77 0,6 5-32 16,0-3 89 0,3 1 44-16</inkml:trace>
  <inkml:trace contextRef="#ctx0" brushRef="#br0" timeOffset="129407.125">13973 14477 400 0,'-6'-8'151'0,"6"8"-118"0,-6-8 29 16,6 8 3-1,0 0-15-15,0 0-3 0,0 3-15 16,0 0-5-16,0 5-16 16,0 0-2-16,0 8 1 0,0-3-4 15,0 8 2-15,0-5-3 16,0 5 0-16,0-3-3 0,0 4-2 16,0-7 1-16,3-4-1 15,0 0 0-15,0-9 0 16,0 1 0-16,3-11 0 15,0 0 0-15,0-5 0 16,0 0 0-16,3-6 0 16,0 6 0-16,2-6 0 15,-2 6-3-15,6 0 2 16,-3 2 1-16,9 6 0 16,-6 0 0-16,0 7 2 0,0-2-1 31,-1 8-1-31,-2 0 1 0,0 3 1 15,-3-1-3-15,0 4 0 16,-3-1 1-16,0 0 0 16,0 0-5-16,-3-2-1 15,0-1-46-15,0-2-20 0,0-2-102 16,0-4-43-16,0 1 113 16,-3-3 56-16</inkml:trace>
  <inkml:trace contextRef="#ctx0" brushRef="#br0" timeOffset="129889.384">14431 14819 436 0,'-6'8'165'0,"6"-8"-129"0,-3-14 15 0,3 14-4 16,0-10-12-1,0 2 2-15,0-13-10 16,0 5-4-16,-3-16-13 16,0 6 2-16,0-17 2 0,0 9-1 0,0-24 0 15,0 13-12-15,0-8-3 16,0 8-1-16,3-3 1 16,0 8 12-16,3 1 8 15,0 7-9-15,3 3-5 16,0 5-2-16,3 3 0 0,0 2-1 15,3 9-1-15,0 2-17 16,3 5-6-16,-3 1 11 16,3 10 6-16,-3-3 5 15,-4 11 1-15,1-3 0 16,-6 11 0-16,0-3 0 16,-6 8 0-1,0-3 0-15,-6 6 0 16,1-5 15-16,-7-1 10 15,3-5-29-15,-3 0-10 16,3-2 8-16,0-3 6 0,0-3-33 16,3-2-17-16,0-3-77 15,3-3-30-15,3 0 81 16,6-5 40-16</inkml:trace>
  <inkml:trace contextRef="#ctx0" brushRef="#br0" timeOffset="130258.397">14637 14520 428 0,'6'13'159'0,"-6"-13"-124"0,5 5 4 0,-5-5-8 0,3 5-6 16,0 1 4-16,3 2-6 15,-3 0-2 1,0 5-12-16,0-3 6 0,-3 9 4 16,0-6 1-16,0 0 3 15,0-2-4-15,-3-6-2 0,0 1-12 16,0-6-5-16,0 0 0 16,0-11-1-16,0 3 1 15,3-8 2-15,0 3-1 16,3-11-1-16,0 6-21 15,3-6-11-15,0 5-42 16,6-2-15-16,0 3-125 16,6 2-56-16,-3 3 141 15</inkml:trace>
  <inkml:trace contextRef="#ctx0" brushRef="#br0" timeOffset="130642.37">14887 14488 476 0,'-12'5'178'0,"12"-5"-138"0,-12 6 13 0,12-6-3 15,0 5-20-15,0 0-5 16,-3 6-12-16,3-3-4 16,0 5-5-16,0 0-1 0,3 6 3 15,-3-4-3-15,6 7 0 0,-3-7-3 16,6 1-1-16,-3-2 1 15,8-6 2-15,-2-3-1 16,3-5-1-16,0 0 1 16,3-11-1-16,-3 1 0 15,0-6 0-15,-3 3 0 16,-3-9 2-16,-3 7 1 16,-6-4 1-1,0 3 2-15,-6-2 1 16,0 2-3-16,-3 3-3 15,0-1 0-15,-3 6-1 16,3 0 0-16,0 6 2 0,0-1-14 16,3 3-7-16,0 0-63 15,3 3-26-15,0-3 55 16,6 0 27-16</inkml:trace>
  <inkml:trace contextRef="#ctx0" brushRef="#br0" timeOffset="130923.618">15169 14469 272 0,'21'19'104'0,"-21"-19"-81"0,18 21 36 0,-15-16 11 16,3 6-7-16,0-3-1 16,0 8-10-16,0-3-3 15,-3 11-27-15,0 0 9 0,-3 5 4 0,0-3-4 16,-6 9 2-16,3-6-26 15,-9 5-8 1,3-5 14-16,-6 0 8 16,3-5-8-16,-6-3-4 15,3-2-24-15,-5-9-8 16,2-2-30-16,-6-18-14 0,6 2-110 16,-3-24-47-16,3 6 114 15,6-27 56-15</inkml:trace>
  <inkml:trace contextRef="#ctx0" brushRef="#br0" timeOffset="131085.183">15023 14268 28 0,'-3'14'13'0,"3"-14"-10"0,12 5 0 0,-12-5-2 16</inkml:trace>
  <inkml:trace contextRef="#ctx0" brushRef="#br0" timeOffset="131658.65">15607 14382 580 0,'-3'0'217'0,"3"0"-169"0,0-3-4 0,0 3-16 16,0 0-24-16,0 0-4 15,0 0-31-15,0 0-15 16,3 3 24-16,0 0-152 0,0 2-66 16,0 0 122-16,-6 1 61 0</inkml:trace>
  <inkml:trace contextRef="#ctx0" brushRef="#br0" timeOffset="131825.206">15592 14641 528 0,'-12'16'198'0,"12"-16"-154"0,-3 6-8 0,3-6-16 15,0 0-82-15,0 0-33 16,3 0 48-16,0 0 23 15</inkml:trace>
  <inkml:trace contextRef="#ctx0" brushRef="#br0" timeOffset="133558.569">16363 14766 324 0,'-9'16'123'0,"9"-16"-95"0,-3 10 16 0,3-10 2 15,0 3-1-15,0-1 3 16,0-2-15-16,0 0-6 16,0-2-15-16,0-1 1 0,0-7 1 15,0 2-3-15,3-11 1 16,0 6-5-16,0-14 1 16,0 4-3-16,0-17 2 15,0 8 0-15,3-26 1 16,-3 13-4-16,3-11-1 15,0 11 1 1,0 1 0-16,-3 6-2 0,2 4-2 16,1 5 3-16,3 3 0 15,-3 4 1-15,3 6 0 16,3 3 0-16,0 5 2 16,-3 3-3-16,3 8 0 15,0-1 1-15,0 14 0 0,0-3-2 16,0 17-2-16,-1-7 3 15,-2 12 0-15,0-6-1 16,0 3 1-16,-3-6-2 16,0-2-1-16,0-6 1 15,0-4-1-15,0-4 0 16,0-10 2-16,0 0-1 16,0-16 2-16,-3 3-2 15,3-16-1 1,0 5 1-16,0-10 1 15,0 5-3-15,0-6 0 0,0 9 1 16,2-1 0-16,-2 4 0 16,3 1 0-16,-3 6 0 15,0 3 2-15,0 0-1 16,3 10-1-16,-3 1 3 16,6 12 0-16,-3-2 1 0,3 11 0 15,-3-3-2-15,0 21 1 16,0-6-4-16,0 17 0 15,-4-8-1-15,1 5-2 16,-3-8 3-16,0 2 0 16,0-4-2-16,-3-1 2 15,0-7 1-15,0-1 2 0,0-2-1 16,0-6 2-16,0-2-64 16,3-5-28-16,-3 0 45 15,0-11 21-15</inkml:trace>
  <inkml:trace contextRef="#ctx0" brushRef="#br0" timeOffset="133927.582">16955 14231 380 0,'-9'6'143'0,"9"-6"-112"0,-15 8-8 0,15-6-10 0,0 1-155 16,0-1-66-16,3 1 105 15,0 0 51-15</inkml:trace>
  <inkml:trace contextRef="#ctx0" brushRef="#br0" timeOffset="141015.369">17083 14411 276 0,'-3'-2'104'0,"3"2"-81"0,-3-8 31 0,3 8 11 16,0-3-11-16,0 0 1 16,-3-2-11-16,0 0-3 15,-3-3-23-15,0 0 5 0,-6 0 1 16,3 3-1-16,-2 2-2 16,-1 0-5-16,-3 6 0 15,3 0-9-15,0 13-2 16,3-3-3-16,3 13 1 15,0-5-4-15,6 8 0 16,0-5-1-16,9 3 0 16,-3-3 2-16,6-1 0 15,-3-4 0-15,3-3 2 16,0 2-1-16,0-10-1 0,-1 0-2 16,1-11 1-16,-3 3 1 15,0-10 2 1,-3 2 1-16,0-11 3 0,-3 6-1 15,0-8 2-15,0 3-2 16,-3-6 0 0,0 5-1-16,0 1 2 15,0 2-1-15,0 3 2 16,0 2-9-16,0 6 0 0,0-1-2 16,0 6 2-16,0 0 12 15,3 14 6-15,0-4-8 16,3 6-2-16,0-3-4 15,0 6-2-15,0-3-2 16,0 2 1-16,0-2-30 0,3 0-14 16,-3-3-70-16,3 0-30 15,-1 3 75-15,4-10 36 16</inkml:trace>
  <inkml:trace contextRef="#ctx0" brushRef="#br0" timeOffset="141289.217">17217 14372 456 0,'-9'5'170'0,"9"-5"-132"0,3 8 9 0,-3-8-4 16,6 8-7-16,3-3 0 15,0 8-11-15,0-2-5 0,9 7-11 16,-3-2-2-16,5 3 0 15,-2-3-3-15,6 2-1 16,-6-2 1-16,6 2 0 16,-6-2-7-16,2 0-2 0,-5-3-51 15,3 1-23-15,-3-6-138 16,0-6-59 0,-3 1 143-16</inkml:trace>
  <inkml:trace contextRef="#ctx0" brushRef="#br0" timeOffset="141508.629">17488 14395 504 0,'-27'19'189'0,"27"-19"-147"0,-21 26 9 0,18-20-9 16,-6 9-14-16,3-1 0 15,-6 4-13-15,1-2-4 16,-4 8-7-16,3-6-3 0,-3 6 2 15,3-5-2-15,-3 5-1 16,3-6-24-16,3 1-11 16,0-4-59-16,6-1-25 15,0-1 68-15,3-5 34 16</inkml:trace>
  <inkml:trace contextRef="#ctx0" brushRef="#br0" timeOffset="141738.017">17559 14406 496 0,'-3'10'184'0,"3"-10"-143"0,0 19 12 16,0-14-2 0,0 9-21-16,0-4-3 0,0 6-15 15,0-3-5-15,0 6-5 16,0-3-4-16,3 2 1 0,0-2-43 15,0 0-18-15,0-3-112 16,3-8-50-16,-3 3 117 16,3-21 55-16</inkml:trace>
  <inkml:trace contextRef="#ctx0" brushRef="#br0" timeOffset="141868.666">17530 14207 436 0,'-12'0'165'0,"12"0"-129"0,-15 3-3 0,15-3-11 16,-3 3-53-16,0-1-15 16,6 1 22-16,0 0 12 15</inkml:trace>
  <inkml:trace contextRef="#ctx0" brushRef="#br0" timeOffset="142489.008">17684 14464 476 0,'-12'29'178'0,"12"-29"-138"0,-6 19 8 15,6-14-4-15,0 6-13 16,0-3 2 0,0 5-17-16,0-3-4 0,0 4-8 15,0-4-1-15,3 3 1 0,-3 1-5 16,3-6 1-1,0-1 0-15,0-4 0 16,0 0 0-16,0-9 0 16,0 4-5-16,0-11 1 0,0-3 0 15,3-8-1-15,0 3 4 16,3-8 0-16,-3 5 1 16,6 0 2-16,-3 3-3 15,3 2-2-15,-3 3 2 16,3 11 2-16,-3 0 2 0,-1 13 1 15,-2-3-2-15,0 11-2 16,0-3 1-16,0 8 1 16,-3-5-3-16,0 3 0 15,0-3 1-15,0-3 2 16,0 0-3-16,0-5-2 16,0 0 2-16,0-5 2 15,0-1-2-15,3-7-2 16,-3 0 2-16,3-9 0 15,0 4 1 1,3-9 0-16,-3 4 0 0,3-4 2 16,0 3-1-16,3 3-1 15,-4 0 1-15,4 5 1 16,-3 2 1-16,0 6 1 16,0 0 0-16,0 11 0 0,-3-3-2 15,3 8-2-15,-3-3 3 16,0 6 0-16,0-4-10 15,0 7-5-15,3-4-58 16,-3 1-24-16,0-3 48 16,0-1 23-16</inkml:trace>
  <inkml:trace contextRef="#ctx0" brushRef="#br0" timeOffset="142785.217">18110 14430 456 0,'-12'24'170'0,"12"-24"-132"0,-9 18 9 0,9-13-6 15,0 6-13-15,0-3 0 16,0 8-9-16,0-3-4 16,3 5-8-16,0-2-1 0,3 0 1 15,0-3 3-15,0 3 4 16,0-5-4-16,3-3 0 15,-3 0-4-15,3-8-1 16,0 0-6-16,-1-6-1 0,1 1 1 16,0-8 2-16,-3 0-20 15,3-8-9-15,-3 5-70 16,3-11-29-16,-3 6 66 16,0-3 31-16</inkml:trace>
  <inkml:trace contextRef="#ctx0" brushRef="#br0" timeOffset="143371.646">18375 14424 400 0,'-3'32'151'0,"3"-32"-118"0,-6 29 25 16,6-23 1-16,0 7-11 0,0-3-1 15,0 6-15-15,0-3-8 16,3 9-13-16,0-6-5 0,0 5 0 15,0-5-3-15,0-1 0 16,0-1-1-16,3-6-2 16,-3 0 1-16,3-8-1 15,0 0-3-15,0-11 0 16,-1 0 2-16,4-7 0 16,-3 2-2-16,3-10 2 15,0 7-1-15,3-2 0 16,-3 2 2-1,3 6 0-15,-3 3 0 16,3 7 2-16,0 0-1 0,0 11-1 16,-3 0 1-16,-1 5 1 15,-2-2-1-15,0 2-1 16,0 0 1-16,-3 1-1 16,0-4-3-16,0-5 2 15,0 1-1-15,3-6 0 0,-3 0 0 16,3-6 0-16,0 1 0 15,3-5 0-15,-3 2 2 16,6-6 2-16,-3 1-3 16,3 0 0-16,0 2 3 15,2 1 1-15,-2 2 1 16,3 3 0-16,-3 2 4 16,3 8 5-16,-3 1-3 0,0 7 2 15,-3-3-12 1,0 11-2-1,-3-5 12-15,0 8 7 0,-3 0-8 16,0 0-5-16,0-3-44 16,-3-3-21-16,0-2 31 15,-6-5 14-15</inkml:trace>
  <inkml:trace contextRef="#ctx0" brushRef="#br0" timeOffset="144363.033">19443 14067 368 0,'-12'-5'137'0,"12"5"-106"0,-17-16 21 0,17 13 5 16,-6-4-13-16,0 1-2 15,-6 1-8-15,3 0-4 16,-9 2-16-16,3 0 0 0,-9 11 0 16,6 0-7-16,-5 11-2 15,2-6-3-15,3 13-2 16,3-4 1-16,3 9-1 16,3-7-3-16,9 11 2 15,0-6 1-15,12 8 0 16,12 5 0-16,0-5 0 15,2-5-3-15,-2-6 0 16,0-2 2-16,-3-3 2 16,0-2 0-16,-6-1 2 0,-6-2 4 15,-3 0 6-15,-3 0-1 16,-6 0 1-16,0 0-7 16,-3-3-2-16,-3 0-2 15,-3 0 1-15,0-2-11 16,0-1-4-1,0-4-45-15,0 2-20 16,0-3-114 0,6-2-52-16,3-3 127 15</inkml:trace>
  <inkml:trace contextRef="#ctx0" brushRef="#br0" timeOffset="144590.419">19577 14401 356 0,'12'2'132'0,"-3"4"-103"0,3 7 21 0,-3-3 3 16,0 6-9-16,3 3-1 15,-3 5-7-15,3 2-2 16,-6 0-19-16,2 4-5 0,-2 1 1 16,3-2-7-16,-6-2-2 15,3-1-8-15,-3 1-4 16,0-3-102-16,-3-9-47 15,-9-7 77 1</inkml:trace>
  <inkml:trace contextRef="#ctx0" brushRef="#br0" timeOffset="145290.547">19991 14329 504 0,'-24'-8'189'0,"24"8"-147"0,-18-2 4 0,15 2-10 0,-3 2-13 16,0 1-2-16,-3 2-9 15,1 0-3 1,-1 9-5-16,-3 10-3 0,6 2 0 15,0 3-1-15,3 0 0 16,3-2-3-16,6-4 2 16,3-1-4-16,0-7 1 15,3-4-3-15,-1-3 0 16,4-5 1-16,0-6 4 0,0-2-1 16,0-6-1-16,0 1 3 15,-3-1 2-15,0 0 0 16,0 3 2-16,-1 3-2 15,-2 5-1-15,0 3 5 16,0 5 1-16,-3 2-2 0,0 4-1 16,3 1-1-16,-3 1-2 15,0 0-2-15,0 3 1 16,0-6-52-16,0 0-24 16,0-8 39-1,0-5 18-15</inkml:trace>
  <inkml:trace contextRef="#ctx0" brushRef="#br0" timeOffset="145688.482">20250 14282 444 0,'-9'15'165'0,"9"-15"-129"15,-3 27 8-15,3-22-6 0,0 14-10 16,0 7 1-16,0 3-10 15,3-2-4-15,-3-1-8 16,3-2-5-16,-3-3-1 0,3-5-1 16,-3-5 0-16,6-6-3 15,-6-5 2-15,6-5-1 16,0-6-2-16,3-5 0 16,-3 0 3-16,0 3 0 15,3-5 1-15,-4 2 0 16,4-3 0-1,0 3 0-15,0 6 0 16,0-1 0-16,0 8 0 0,0 3 0 16,0 11 2-16,6 8 1 15,-9-1 1-15,0 3-5 16,0 0 1-16,-3-2-13 16,0-3-5-16,0-3-100 15,0-2-44-15,-3-11 80 0,6-6 41 16</inkml:trace>
  <inkml:trace contextRef="#ctx0" brushRef="#br0" timeOffset="146088.413">20503 14279 400 0,'3'8'148'0,"-3"-8"-115"15,-6 18 17-15,6-15-1 0,0 8-10 16,0-1 2-16,0 11-10 15,0 8-2-15,0 1-16 16,0-1 1-16,0-3 0 0,0-5-5 16,0-2-1-16,0-3-4 15,0-6-3-15,3-4 0 16,3-6-1-16,3-3-3 16,3-8 0-16,0-2-1 15,2-5 0-15,4-4 0 16,-3 7 3-16,-3 1 0 15,6-2 3-15,-3 3-3 16,0 3-2-16,-3 2 4 16,0 8 1-16,2 5 0 0,-2 6 1 15,-3 4-2-15,0 4 2 16,-3 2-2-16,-3 0 2 31,0-2-7-31,-3-1-1 0,3-2-49 0,-3-5-19 16,3-3-126-1,0-11-56 1,3-5 135-16</inkml:trace>
  <inkml:trace contextRef="#ctx0" brushRef="#br0" timeOffset="146289.874">20815 14350 472 0,'-3'8'176'0,"3"-8"-137"0,-3 19 11 0,3-11-3 15,0 5-13-15,-3 3 3 0,3 2-17 16,-3 4-6-16,3-1-9 16,0-3-6-16,0 1 0 0,3-6-48 15,0-2-19-15,0-4-155 16,3-12-70 0,3-8 152-16</inkml:trace>
  <inkml:trace contextRef="#ctx0" brushRef="#br0" timeOffset="146439.473">20786 14157 544 0,'-27'19'203'0,"18"-11"-158"0,-3-3-6 0,9 0-14 16,0-2-25-16,0 0-4 16,3-3-62-16,3 5-29 15,3 0 49-15,3-2 22 0,9-1 19 16</inkml:trace>
  <inkml:trace contextRef="#ctx0" brushRef="#br0" timeOffset="146806.492">20964 14350 484 0,'-9'29'181'0,"6"-15"-141"0,0 9 7 0,6-9-8 0,-3 2-15 16,3 2-2-16,3 1-10 15,0-1-3-15,0 3-5 16,0-5-1-16,0 0 1 16,0-3-5-16,0-2 1 15,0-6-2-15,0-5-2 16,0-2-2-16,0-6 1 16,0-3 1-16,0-5 2 0,3-2 1 15,-1-4 1-15,1 1 0 16,0 8 0-16,-3 2 2 15,3 1 1-15,6-3-1 16,-3 5 1-16,0 5 0 0,-3 6 3 16,0 5-1-16,0 2 0 15,3 3-3-15,-3 3-2 16,-3 0-30-16,-1-3-13 16,1 1-121-16,3-6-55 15,0-6 110-15,3-4 56 16</inkml:trace>
  <inkml:trace contextRef="#ctx0" brushRef="#br0" timeOffset="147339.576">21384 14414 464 0,'-6'-11'173'0,"3"3"-135"0,0-13 21 0,3 13 0 0,-3-2-11 16,-3-4-1-16,0 6-33 16,3 3-13-16,-3 0-2 15,-6 0 21-15,0 2 14 0,3 8-15 16,0 6-5-16,1 5-11 16,2 5-3-16,0 3-2 15,6 2-2-15,0-2-2 16,6 0 1-1,3-3-15-15,-1 0-6 16,4-2 15-16,3-4 10 16,0-1 6-16,3 2 3 0,3-1-11 15,0 4-3-15,-1-1 1 16,1 4 2-16,-6 1 2 16,0 7 3-16,-3 4-3 15,-3 6 0-15,-3 2 1 16,-6-2 2-16,-3-3 1 0,-3-6 1 15,-6-1-5-15,-6-7 1 16,-3-1-2-16,-2-9 0 16,2-5 2-16,0-3 2 15,3-5-1-15,3-5-1 16,6-6 1-16,3-7 1 16,6-11-1-16,9-11-1 15,9-5-4-15,9 0 0 0,9 0-102 16,8-3-45-16,10 1 76 31,2-4 37-31</inkml:trace>
  <inkml:trace contextRef="#ctx0" brushRef="#br0" timeOffset="148353.864">22170 14006 324 0,'-15'8'123'0,"6"-2"-95"0,3 2 18 16,3-3 4-16,0 5-10 15,0 6-1-15,0 5-16 0,3 6-4 16,-3-1-11-16,3 9-3 0,0 2 1 16,3 5-3-16,0 3 0 15,0 0-1-15,0 0-2 16,3-5-4-16,0-6 0 15,0-2-66-15,0-8-28 16,0-8 49-16,3-8 25 16</inkml:trace>
  <inkml:trace contextRef="#ctx0" brushRef="#br0" timeOffset="148608.183">21911 13959 400 0,'-39'-16'151'0,"30"11"-118"0,3-9 20 15,6 9 2-15,3-3-20 16,6-2-5-16,3-4-13 16,9 4-6-16,3-1-6 15,11 3-2-15,-5 0 1 0,3 3-5 16,-1 0 1-16,4-1-7 15,0 4 0-15,3 2-63 16,2 5-26 0,1 3 49-16,-3 8 23 15</inkml:trace>
  <inkml:trace contextRef="#ctx0" brushRef="#br0" timeOffset="148987.68">22306 14226 384 0,'-20'8'145'0,"14"-5"-112"0,6 5 14 0,0-3-1 16,6 5-22-16,3 6-3 15,0 3-11-15,5 7-2 16,1 3-4-16,0 3-3 0,-3-3 2 15,0 0 0-15,-3-5 3 16,0-3 10 0,-6-5 7-16,-3-3 1 0,-3-2 1 15,0-6-8-15,0-7 0 16,0-6-8-16,3-11-1 16,3-5-4-16,3-5-1 15,3 0-1-15,3 0-2 0,0 3-6 16,8 2-1-16,-2 3-50 15,3 2-19-15,0 3-50 16,-3 6-19-16,0 2 78 16,0 5 35-16</inkml:trace>
  <inkml:trace contextRef="#ctx0" brushRef="#br0" timeOffset="149337.743">22574 14454 328 0,'-3'29'123'0,"0"-21"-95"0,6 2 22 0,0-7 6 15,-3-1-12-15,9-2-2 16,-3-2-6-16,3-3-2 16,0-6-19-16,3-5 0 0,0-5-1 15,0 0-5-15,0-3-1 16,-3 3-4-16,-3 0-1 16,-3 2 1-16,-3 3 0 15,-3 6 0-15,-3 2 2 16,0 5-5-16,-3 3-1 15,-3 11 0-15,0 4 0 16,0 7 0-16,0 4 0 16,6 3 0-16,0-2 0 0,3-1 0 15,3-2 0-15,3-3 0 16,3-5 0-16,3 0 0 16,6-6 0-16,6-2-33 15,3-5-13-15,5-6-105 16,4-7-44-16,0-6 101 15,0-5 48 1</inkml:trace>
  <inkml:trace contextRef="#ctx0" brushRef="#br0" timeOffset="149688.805">22929 14438 372 0,'-9'10'140'0,"9"-7"-109"0,3-3 18 0,-3 0 2 16,6-3-11-16,8-2-1 16,-8-3-14-16,9 0-2 15,-6-5-14-15,-3 0 3 0,3-1 2 16,-3 1-3-16,-3 0 1 16,-3 2-5-16,-3 1 1 15,0 4-1-15,-3 4 1 16,-3 4-4-16,-3 9-3 15,-3 5 2 1,6 8 2-16,-2 5 0 16,5 0 0-16,3-3-3 0,6 1-2 15,3-3 1-15,8-1 1 16,4-4-1-16,0-6-1 16,12-7-2-16,3-6 1 15,11-11-81-15,10-18-36 0,-1-11 59 16,16-7 31-16</inkml:trace>
  <inkml:trace contextRef="#ctx0" brushRef="#br0" timeOffset="152421.599">19601 14472 340 0,'-9'0'129'0,"9"0"-100"0,0-5 13 0,0 5 2 16,3-3-12-16,0 3 1 16,3-5-9-16,0 2-3 15,9-5-12-15,-3 3 1 0,9 0 1 16,-4-1-2-16,4 4 2 16,-3 2-4-16,3 2 1 0,-3 1-1 15,0 5 1-15,-3 0 0 16,-4 2 2-16,-2-2 4 15,-3 3 1-15,0 0-4 16,-3-1-1-16,-3-2-2 16,-3 3 0-16,0-3-2 15,-3 2 1-15,0 1-6 16,-3-1-1-16,1-2-44 16,-4 0-18-16,3 0 29 15,-3-13 16-15</inkml:trace>
  <inkml:trace contextRef="#ctx0" brushRef="#br0" timeOffset="193798.675">2100 9281 492 0,'-15'-8'184'0,"15"8"-143"0,0-16 10 15,0 14-3 1,6-6-25-16,-3 2-4 0,9-4-8 15,-3 2-2-15,18 0-5 16,-6 0-1-16,12 5 3 0,-7 1-1 16,16 7 0-16,-12 0-3 15,3 11 1-15,-7-3-2 0,-2 14 2 16,-3-3-2-16,-3 21-1 16,-9-8 1-16,-9 16-1 15,0-11 0-15,-15 6 2 16,3-6-3-16,-12-2 0 15,3-9 1-15,-8 1 2 16,5-5 1-16,-6-4 1 16,9-1 4-16,0-7 5 15,6-1-1-15,-2-4 3 16,5-2-8-16,6-3-2 16,0 1-1-16,12-1 2 15,-3-2 1 1,12 2 1-16,2 0-4 15,7 3-1-15,-3-2-1 0,15 4-2 0,-15-2 1 16,8 3 1 0,-5-3-1-16,3 2-1 15,-6-2-2 1,-3 0-1-16,0-3-34 0,-1-5-15 0,-2 0-94 16,3-8-43-16,-3 3 95 15,3-16 49-15</inkml:trace>
  <inkml:trace contextRef="#ctx0" brushRef="#br0" timeOffset="194233.514">2541 9014 524 0,'-6'5'195'0,"6"-5"-152"0,3 13 8 16,0-10-8-16,3 10-24 16,-6-2-3-16,6 13 1 15,0-3 1-15,3 5-9 0,-6-4-10 0,3 4-4 16,0-5 2-16,-1 0 3 16,-2-2-1-16,3-3-2 15,-6-3 2-15,3-2 0 16,0-4-2-16,0-7 0 15,0 0-1-15,0-10 3 0,3-1 0 16,-3-10 1-16,3 3-3 16,0-6 2-16,0 3 1 15,3 2 0-15,-6 3-3 16,3 6 2-16,0 2-1 16,0 8 0-16,0 0 19 15,0 8 11 1,0 0-14-16,6 2-5 15,-9-2-24-15,5 5-8 16,1-2-41-16,-3-1-19 0,0-2 44 16,0 0 19-16</inkml:trace>
  <inkml:trace contextRef="#ctx0" brushRef="#br0" timeOffset="194765.09">2913 9210 512 0,'-9'-8'189'0,"9"8"-147"0,-9-13 22 0,9 13 0 16,-3-8-26-16,0 2-6 16,-3-2-13-16,0 3-2 15,0 2-10-15,0 1-2 16,0 7-1-16,0-2-2 15,0 10-2-15,0-2 1 0,6 7-1 16,0-2 0-16,6 2 0 16,-3-2-3-16,9 0 2 15,-3-3-1-15,6-5 0 16,0-2 2-16,6-12 0 16,-9 4-3-16,6-17 0 0,-4 3-1 15,1-21 3-15,-3 8 0 16,-3-16 3-16,-3 8-3 15,-3-8 0-15,0 11 3 16,-6-6 1-16,3 8 1 16,-3 1 2-16,0 4 1 15,0 9 1-15,0 2-2 16,0 8 1-16,0 3-4 16,3 12-2-16,0-1 0 15,3 23-1 1,-3-3 0-16,6 22 0 0,-3-11 0 15,6 11 0-15,0-11 0 16,-3 8 0-16,9 8-9 16,-3-16-4-16,-3-6-66 15,6 4-30-15,-4-6 58 16,1-3 28-16</inkml:trace>
  <inkml:trace contextRef="#ctx0" brushRef="#br0" timeOffset="195556.978">3839 9559 432 0,'-12'-19'162'0,"12"19"-126"0,-15-15 29 0,12 12 7 16,0 0-20-16,0 1-3 16,-3 4-24-16,0 1-8 0,0 13-10 15,0 0-9-15,3 10-2 0,3-5 13 16,6 16 8-16,0-5-8 15,9 13-5-15,-3-8-2 16,6 3-2-16,-4-6-14 16,10-5-3-16,-9-5 22 15,9-11 10-15,-6-2-4 16,6-19-1-16,-7 0-4 16,1-13 1-16,-3 5-2 0,-6-10 2 31,-3 2-2-31,-9-8 2 0,3 6-2 15,-12-12 2-15,3 7-4 16,-9-6 0-16,4 8-1 0,-7 2 1 16,3 3-2-16,-3 6-1 15,3 5-4 1,3 5 0-16,0 0-27 0,6 8-11 16,4 0-50-16,7 2-18 15,1 1 57-15,9 2 28 16</inkml:trace>
  <inkml:trace contextRef="#ctx0" brushRef="#br0" timeOffset="195871.256">4083 9588 396 0,'8'27'148'0,"-2"-22"-115"0,0 3 26 16,-6-8 5-16,6 8-22 15,0-3-4-15,3 6-13 16,0-1-4-16,0 3-12 15,0-2 3-15,0 5 4 0,-3-3 1 16,0 0 1-16,0-2-7 16,0-3-4-16,0 0 7 15,-3-8 5-15,0 0-4 16,0-8 0-16,0 3-9 16,0-14-2-16,0 3-2 15,0-13-2-15,0 5 1 16,2-8-1-16,-2 6-5 0,3-3 1 15,0 2-38-15,3 9-14 16,0 2-69-16,6 11-27 16,-3-1 79-16,9 12 38 15</inkml:trace>
  <inkml:trace contextRef="#ctx0" brushRef="#br0" timeOffset="196397.443">4586 9659 564 0,'-21'-15'209'0,"21"15"-163"0,-27-24 12 0,24 21-8 0,-9-5-21 16,3 3-5-16,-6-3-9 16,0 0-2-16,-2 8-8 15,2 0-3-15,0 11 1 0,3-3-2 16,0 13 2-16,3-3-4 15,3 9 0-15,3-6-1 16,6 5 0-16,-3-2-3 16,12-3 1-1,-3-2-7-15,12-9-1 0,-3-2-9 16,8-10-1-16,-2-1 2 16,3-13 2-16,-3 3 2 15,0-19 2 1,-4 6 6-16,-2-19 4 15,-3 8 3-15,0-14 1 0,-9-17 4 16,-6 23 2-16,0 8 4 16,-6-6 1-16,-3 9 1 15,0 0 0-15,3 7 7 16,0 9 2-16,0 2-6 0,3 13-2 16,0 0-9-16,3 14-3 15,0-3-1-15,3 18 2 16,0-2-1-16,6 24 2 15,-3-8-2-15,6 12-1 16,0-9-6-16,0 4-1 16,-3-4-54-16,6-4-24 0,-3-4-107 15,3-6-46-15,-4-5 124 16,4-11 59-16</inkml:trace>
  <inkml:trace contextRef="#ctx0" brushRef="#br0" timeOffset="196730.553">4794 9757 432 0,'3'11'162'0,"-3"-11"-126"0,9 3 12 15,-9-3-2-15,9-3-14 16,-3 0 1-16,9-5-5 16,-4 0 0-16,7-5-16 15,-3 0 4-15,0-8 4 0,-3 2-7 0,-3-7-2 16,0 5-11-16,-9-3-5 15,0 3 22-15,-6 2 11 16,0 3-10-16,-3 3-2 16,0 5-8-16,-3 11 0 15,3-1-5-15,0 20 0 16,0-7-3-16,3 12-1 16,3-6 1-16,3 8 0 15,0-5-3 1,6 5 0-16,0-5-31 15,9 0-13-15,-3-3-44 16,12-5-20-16,-3-3 59 16,6-10 27-16</inkml:trace>
  <inkml:trace contextRef="#ctx0" brushRef="#br0" timeOffset="197063.684">5181 9525 408 0,'3'8'154'0,"-3"-8"-120"0,9 23 17 16,-6-17-2-16,3 7-18 16,0-3-4-16,0 12-2 15,0-4-1-15,-1 9-13 16,1-6 9-16,-3 3 3 0,0-6 0 16,0 1 0-16,-3-4 5 15,0-4 3-15,0 0-11 16,-3-9-2-16,3 1-8 15,-3-11-2 1,0 0-4-16,0-10-3 0,0 4 0 0,3-12-1 16,0-6 0-1,3 3 0-15,0 3 0 16,3-4 0-16,0 7 0 16,3-1 0-16,0 5-44 0,6 3-18 15,-3 3 31-15,9 0 18 16</inkml:trace>
  <inkml:trace contextRef="#ctx0" brushRef="#br0" timeOffset="198196.655">7172 9720 340 0,'-3'-10'129'0,"3"10"-100"0,-3-8 26 0,3 8 8 16,-3-3 1-16,0 1 4 15,-3-1-18-15,0 0-7 16,-3 3-25-16,0 0-2 0,-6 8 0 15,4 0-4-15,-10 8 1 16,3-3-10-16,-6 19-2 16,3-6-3-16,0 25 0 15,6-9 2-15,7 11 2 16,2-11-1-16,12 11-1 16,-1-10 1-16,13 4 1 0,0-10-1 31,12-2-1-31,-6-6-2 0,23-11 1 15,-8-5 1-15,18-13 2 16,-13 0-1-16,7-13-1 16,-9 3-2-16,2-17-1 15,-8 6 2-15,0-24 0 16,-7 8 9-16,-5-13 5 0,-6 10-4 16,-6-8-3-16,-3 11-1 15,-9-5-1-15,0 8 0 16,-9-6 0-16,0 8 2 15,-15-2 1-15,3 5-3 16,-14 2-1-16,5 6 1 0,-12 8 0 16,10 2-2-16,-7 11 1 15,6 0-2-15,0 8-1 16,7-3-4-16,2 6 0 16,3-3-27-16,6 3-9 15,0-3-57-15,9-6-23 16,0-2 63-16,12-16 29 15</inkml:trace>
  <inkml:trace contextRef="#ctx0" brushRef="#br0" timeOffset="198563.75">7413 9130 456 0,'-3'14'170'16,"3"-14"-132"-16,-18 13 18 0,15-11 0 0,-3 9-17 15,0-3-2-15,0 8-15 16,0-3-4-16,0 16-10 16,1-2-1-16,-1 31 3 0,0-11-11 15,0 20-3-15,0-12 17 16,-6 32 10-16,3-20-9 16,-6 31-5-16,3-19-5 15,-6 19-1-15,3-19 0 16,-2 27 1-1,2-27 0-15,-3 6 0 16,6-19-5-16,-3 0 1 0,3-13 2 16,0 0 1-16,3-11-4 15,0-7-1-15,3-6-19 16,0-5-9-16,3-6-31 16,0-7-11-16,0-3-121 15,6-19-53-15,-3 3 127 0,6-23 63 16</inkml:trace>
  <inkml:trace contextRef="#ctx0" brushRef="#br0" timeOffset="199198.052">8059 9535 316 0,'0'-29'121'0,"0"29"-95"0,-3-26 44 0,3 23 13 16,-3-2-9-1,3-1 1-15,-6 1-20 0,3 2-7 16,-6 3-27-16,0 0-2 0,-6 16 0 16,3-2-7-16,-8 17-2 15,2-4-3-15,-6 18-2 16,6-11-3-16,0 30 1 15,3-11-2-15,9 18-1 0,0-13 1 16,9 8-1-16,0-13 0 16,9 8 0-16,0-13 0 15,6-1 0-15,-3-7 0 16,6-3 0-16,-3-5-22 16,5-6-10-16,-2-5-42 15,9-7-17-15,-6-4 48 16,0-10 22-16</inkml:trace>
  <inkml:trace contextRef="#ctx0" brushRef="#br0" timeOffset="199698.316">8333 9985 464 0,'-6'24'176'0,"6"-24"-137"0,-6 13 13 0,6-10-2 15,3-1-16-15,0 1 0 16,6 0-15-16,-3-1-4 16,9-4-9-16,-4-1 0 0,4-8 4 15,-3 1-4-15,6-9 2 16,-3 3-1-16,3-7 3 15,-3 4-3-15,0-5 1 16,-3 6-1-16,-4-6 1 16,-2 5-4-16,-6 1-1 15,0 5 1-15,-6-3 0 16,0 2-2-16,-2 9 1 16,2 0-2-16,-6 8 2 0,0-3-2 15,-3 13-1-15,3 0 1 16,0 19-1-16,3-6 0 15,3 11 0-15,3-5 0 16,6 2 2-16,-3-4-1 16,9 1-1-16,-3-7 1 15,6-3 1-15,-3-2-1 0,9-6-1 16,-3 0 1-16,6-5-1 16,-4 0-25-1,7-5-10 1,-3-3-33-16,6-6-14 0,-6 4 43 15,-4-6 20-15</inkml:trace>
  <inkml:trace contextRef="#ctx0" brushRef="#br0" timeOffset="199970.612">8886 10088 540 0,'-6'21'203'0,"6"-21"-158"0,-3 16 10 0,3-13-8 0,0 7-18 15,0-2 0-15,0 6-14 16,0-1-4-16,3 5-7 16,-3-2-3-1,3 8 2-15,-3-6-4 0,3 6-2 16,0-5-47-16,0-1-21 15,0-2-123-15,3-8-52 16,0 0 128-16,3-11 61 16</inkml:trace>
  <inkml:trace contextRef="#ctx0" brushRef="#br0" timeOffset="200150.128">8868 9847 540 0,'-11'-5'203'0,"11"5"-158"0,-15-3 12 0,15 3-7 16,-3 0-35-16,3 0-7 16,0 0-6-16,0 0 0 15,0 0-1-15,0 0-56 0,6 6-24 16,0-1 39-16,6 6 20 16</inkml:trace>
  <inkml:trace contextRef="#ctx0" brushRef="#br0" timeOffset="200464.288">9107 10210 512 0,'6'5'189'0,"-6"-5"-147"0,8 3 15 15,-8-3-2-15,6 2-26 16,0 1-6-16,3 2-6 16,-3 1 2-16,3 4-11 15,0 1 2-15,-3 7 1 0,0-2-2 16,-3 11 0-16,-3-4-5 16,-3 9-3-16,0-5 0 0,-6-1-1 31,0-2-29-31,-3-6-10 0,3 1-80 15,-3-11-33-15,4-3 77 16,-1-15 38-16</inkml:trace>
  <inkml:trace contextRef="#ctx0" brushRef="#br0" timeOffset="201024.366">9446 9998 524 0,'-15'37'198'0,"15"-37"-154"0,0 13 7 16,0-10-8-16,3 2-20 15,0 1-3-15,6-1-11 16,-3 0-4-1,9 1-3-15,-3-1 5 0,5-5 3 16,-2 0-8-16,6-8 0 16,-3 3-7-16,3-9-1 0,-3 1 3 15,0-8 3-15,-4 0-1 16,-2-3-2-16,-3 3-1 16,-6-3 3-16,0 3 0 15,-6 0 1-15,0 5-3 16,-9 0 0-16,3 3-1 15,-8 7 3-15,2 1 0 0,-6 13 3 16,3-3 12-16,-3 22 8 16,3-6-11-16,0 16-6 15,4-5-3-15,2 7 0 16,3-2-1-16,6-2 2 16,0-6-2-16,9 0-1 15,0-5 3-15,9 0 0 16,-3-6-1-1,11-2 1-15,-2-3-2 16,6-2 2-16,-3-3-4 0,6-3 0 16,-7-2-34-16,7-6-15 15,-6 0-102-15,6-4-46 16,-7-1 103-16,4-6 48 16</inkml:trace>
  <inkml:trace contextRef="#ctx0" brushRef="#br0" timeOffset="201365.555">10041 10212 444 0,'6'14'165'0,"-6"-14"-129"0,6 16 30 0,-3-14 6 15,0 9-20 1,0-3-3-16,3 8-19 16,0-3-9-16,0 11-12 15,0-6 3-15,-3 11 1 0,0-5 0 16,-6 5 0-16,0-5-3 0,-6 2-1 16,3-2-5-16,-9-3-1 15,3-2-1-15,-6-3-2 16,3-3 1-16,-2-2-1 15,2-3-16 1,-3-11-6-16,3 0-47 0,0-18-19 16,0-19 42-16,9 9 25 0</inkml:trace>
  <inkml:trace contextRef="#ctx0" brushRef="#br0" timeOffset="201547.625">9922 9951 540 0,'-18'21'203'0,"18"-21"-158"0,-6 10 5 15,6-7-7-15,0 0-45 16,0-1-13-16,0-2-71 16,0 0-32-16,9-5 61 15,3-8 29-15,-3 2 23 0</inkml:trace>
  <inkml:trace contextRef="#ctx0" brushRef="#br0" timeOffset="201913.645">10193 9347 592 0,'9'0'222'0,"-9"0"-172"0,21 8 7 0,-15-5-8 15,6 5-29-15,-4 0-6 16,10 13-6-16,-3-5-3 16,12 18-3-16,-6-5-2 0,12 16 3 15,-7-5-2-15,4 10-1 0,-6-10 1 16,-3 29-1-16,-3-14 0 15,-6 17 0-15,-4-14 0 16,-8 8 0-16,0-10 0 16,-8 4 0-16,2-9 0 15,-12 4 0-15,3-10-58 16,-3-5-25-16,3-6 42 16,-3-12 22-16</inkml:trace>
  <inkml:trace contextRef="#ctx0" brushRef="#br0" timeOffset="-210596.295">2050 13313 436 0,'-3'-2'165'0,"3"2"-129"0,3-6 2 0,-3 6-10 16,6-2-14 0,0 2 0-16,6 0-2 0,-1 0 0 15,16 2-6-15,-12 1-2 0,15 8 2 16,-3-4-1-16,2 12 2 15,1-3-2-15,-9 16 0 16,-3-6-1-16,-3 11 2 0,-3-8 3 16,-6 6 5-16,-6-6 3 15,-6 0 2-15,0-5-4 16,-3-1-1-16,-12 1-4 16,12-8 1-16,0-3-6 31,3 1-1-31,0-7-2 0,6-1-2 0,0-1 1 15,12-2-1 1,-3-1 4-16,15 1 2 16,-6 0-7-16,8 5-4 15,-5 0 3-15,6 7 2 16,-6-1-1-16,0 9 0 16,-3-4 10-16,-6 13 5 0,2-6 0 15,-11 9 2-15,0-6-5 16,-3 0-1-16,0-5-6 15,-6-1-1-15,0-1-1 16,-5-4 1-16,2-2-7 0,-6-8 1 16,-9-3-23-16,9-7-11 15,0-1-46-15,0-21-20 16,3 6 54-16,0-22 25 16</inkml:trace>
  <inkml:trace contextRef="#ctx0" brushRef="#br0" timeOffset="-210251.704">2553 13070 384 0,'6'10'143'0,"-6"-10"-112"0,15 14 23 15,-12-12 1 1,5 9-15-16,4-1-3 15,0 6-10-15,0-2-5 0,0 4-12 16,3-2 5-16,-9 5 4 0,3-5 3 16,-3 2 2-16,0-4-11 15,-6-1-5-15,0-2 12 16,-3-9 9-16,0 1-11 16,-3-8-4-16,0-1-9 15,0-10-4-15,3 3 0 16,-6-16-1-16,3 8 0 0,3-11 0 31,0 6-31-31,6-3-12 16,0 5-44-16,12 8-18 0,0 3 56 15,9 7 25-15</inkml:trace>
  <inkml:trace contextRef="#ctx0" brushRef="#br0" timeOffset="-209783.875">3074 13110 480 0,'-21'2'178'0,"21"-2"-138"0,-21-13 28 0,18 13 3 15,-3-5-25-15,-3-1-6 0,-6-2-17 16,3 3-5-16,-3 2-10 16,-2 1-3-16,2 10 1 0,0-3-3 15,3 14 0-15,3-4-3 16,6 9-1-16,0-5 1 15,6 5 0-15,0-6-3 16,9 3 0-16,-3-8-5 16,6-7 0-1,0-1-5-15,2-16-2 16,-2 4 2-16,3-33 0 16,0 8 5-16,-6-21 3 0,0 11 3 15,-3-6 3-15,-3 9 2 16,-6-4 3-16,-3-7-3 15,0 16 0-15,0 4 14 16,0 9 8-16,0 3-3 16,3 10-3-16,0 3-11 0,3 10-5 15,0 0-5-15,3 19 1 16,0-3 3-16,6 29 1 16,-6-10-4-16,5 16 1 15,-2-9-24-15,6 11-12 16,-3-10-116-16,3 13-49 15,0 13 100-15,6-16 51 16</inkml:trace>
  <inkml:trace contextRef="#ctx0" brushRef="#br0" timeOffset="-209017.179">3752 13446 460 0,'-9'-6'173'0,"0"4"-135"0,-3-9 21 31,12 11 0-31,-8 3-13 0,2-1-2 16,-6 12-21-16,3-4-9 15,-3 17-8-15,3-4-9 0,6 14-1 16,3-5 2-16,9 10 3 16,0-4 0-16,12 9 2 0,-7-10-2 15,10-2 2-15,-6-6-2 16,6-11-1-16,-3-2-4 15,0-16 0-15,-4 0 15 16,-2-11 9-16,3 4-3 16,-9-12-2-16,-3 3-4 0,-6-8 0 15,0 6-4-15,-9-6-2 16,3 3-2-16,-15-8 0 16,7 8-2-16,-7-1-1 15,3 4-2-15,0 5-1 16,3 2-25-16,0 6-9 15,3 0-43-15,9 7-18 16,0 1 48-16,9 2 27 16</inkml:trace>
  <inkml:trace contextRef="#ctx0" brushRef="#br0" timeOffset="-208700.665">3987 13625 448 0,'6'14'167'0,"-6"-14"-129"0,9 10 10 16,-6-7-1-16,3 5-19 16,0-3-4-16,0 6-7 15,0 2-1-15,0 0-9 16,0-2 7-16,0-1 5 0,0-2-1 16,-3-2 1-16,0-1-15 15,-3-5-4-15,0 0-6 16,0-11 1-16,0 3 20 15,-3-13 12-15,0 3-13 16,3-19-7-16,0 7-5 16,0-7 0-16,0 8-17 15,6-2-6-15,0 4-37 16,6 6-14-16,-3 2-104 16,8 12-44-16,-2-1 115 15,6 10 54-15</inkml:trace>
  <inkml:trace contextRef="#ctx0" brushRef="#br0" timeOffset="-208173.84">4422 13578 560 0,'-21'-13'209'15,"21"13"-163"-15,-21-19 3 0,12 14-12 0,3-1-10 16,0 4 1-16,-6-1-9 15,4 1-1-15,-4 7-11 16,0-3-2-16,0 14-1 16,3-2-2-16,0 9-2 15,0-1 1-15,6 7-1 16,0-3 0-16,6 6 0 16,0-8-3-16,6-1 0 0,0-4-5 15,6-8-2-15,-3-3-13 16,6-14-5-16,-4 1 8 15,7-22 6-15,-3 6 0 16,0-32 2-16,0-13 1 16,-9 11 2-16,0 10 6 0,-9-6 3 15,0 12 10-15,-6-4 5 16,0 9 2-16,0-6-1 16,0 9 5-16,0 4 3 15,0 3-6-15,3 11 0 16,0 3-11-16,3 15-2 15,0-3-3-15,3 17-2 16,0-1 1 0,0 30 1-16,0-11-3 15,3 24 0-15,0-11 1 16,0 8 2-16,0-10-28 16,3 5-9-16,-3-8-21 0,3 3-7 15,-1-11-81-15,4-8-34 16,0 0 93-16,-3-16 46 15</inkml:trace>
  <inkml:trace contextRef="#ctx0" brushRef="#br0" timeOffset="-207850.194">4597 13758 288 0,'15'-3'110'0,"-15"3"-86"0,12 3 40 16,-12-3 13-16,6 0-20 16,0 0-6-16,12-3-14 15,-6 0-4-15,6-5-18 16,-3 3 6-16,3-11 3 0,-4 3-4 15,1-5 1-15,-3-1-3 16,-3-5-2-16,0 3-2 16,-6-3 1-16,0 3-8 0,-6 0-2 15,0 5 8 1,-9 3 6-16,3 2-8 16,-6 14-1-16,3 0-4 15,-2 12 1-15,2-1-4 16,0 12-2-16,3-5-3 0,6 8 1 15,0-5 1-15,6 11 0 16,0-9-5-16,9 0 1 16,-3-2-38-16,8-5-14 15,7-3-40-15,-3-11-17 16,-3-2 60-16,6-17 28 16</inkml:trace>
  <inkml:trace contextRef="#ctx0" brushRef="#br0" timeOffset="-207519.08">4952 13522 340 0,'3'8'129'0,"-3"-8"-100"0,15 21 15 15,-13-15 1-15,7 7-16 16,0-3-5-16,3 9 2 16,-3-3 0-16,3 8-13 15,-3-6 12-15,0 11 7 0,-3-8 4 16,0 1 0-16,-3-4 0 15,-3-2 3-15,0-3-31 16,0-7-11-16,0-1 15 16,-3-13 8-16,3 3-9 15,0-14-4-15,0 3 0 0,3-16 0 16,-3 3 1-16,6-13 2 16,0 8-3-16,6-6-2 15,-3 8-2-15,2 3-3 16,1 5-2-16,3 0-1 15,-3 6-53-15,3-6-25 16,3-10 41-16,0-1 20 16</inkml:trace>
  <inkml:trace contextRef="#ctx0" brushRef="#br0" timeOffset="-206479.815">6303 13091 448 0,'-27'0'167'0,"27"0"-129"0,-18 3 10 0,15-3-1 16,-3 5-13-16,0 0 1 15,0 8-14-15,0-2-3 16,1 10-10-16,-1-2-5 0,6 18 0 16,0-3-4-16,11 24 0 15,-2-10 1-15,18 10 0 16,-6-13 0-16,18 0 2 16,-7-10-1-16,13-9 2 15,-9-5-2-15,8-13 2 16,-8 0 0-16,9-26 3 15,-7 4 1-15,7-25 1 16,-9 7 4-16,-3-16 3 16,-10 11-15-16,-8-13-4 0,-3 10-4 15,-12-15 0-15,0 7 22 16,-15-2 12-16,3 7-8 16,-11 4-4-16,2 7-7 15,-15 6-2-15,6 2-1 16,-14 8 0-16,8 5-5 15,-6 14 1-15,7-3-2 16,-1 16 0 0,6-3-20-16,6 6-8 15,3-4-49-15,10 1-19 16,2-2 51-16,9-9 24 0</inkml:trace>
  <inkml:trace contextRef="#ctx0" brushRef="#br0" timeOffset="-206198.566">6723 12546 460 0,'-9'-19'173'0,"9"19"-135"0,-15 6 21 0,15-4-2 16,-6 9-19-16,3-3-4 16,-6 16-16-16,3-6-4 15,-3 19-8-15,0-5 3 0,-3 29 1 16,3-11-8-16,-6 32 0 0,3-16-4 15,-8 35-2 1,2-22 0 0,-6 40 3-16,6-29 0 0,-6 19 1 0,6-25 0 15,1 20 0 1,2-20-9-16,3-4-2 16,3-17-67-16,6-10-30 15,0-11 55-15,3-23 26 16</inkml:trace>
  <inkml:trace contextRef="#ctx0" brushRef="#br0" timeOffset="-205837.054">7127 12853 348 0,'-6'-19'129'0,"6"19"-100"0,-6-8 22 15,6 8 5-15,-3 0-6 16,3 0 3-16,-3 6-17 16,0-4-7-16,-5 12-16 15,2-1 2-15,-6 21 3 0,3-5-4 0,-3 24 0 16,0-10-6-16,0 25-3 15,3-12 0-15,0 31-1 16,3-18-5-16,9 2 1 16,-3-12-2-16,9-1-2 0,0-11-52 15,9-4-25-15,-3-9-118 16,9-15-53 0,-4-3 130-16</inkml:trace>
  <inkml:trace contextRef="#ctx0" brushRef="#br0" timeOffset="-205402.604">7354 13297 492 0,'-6'16'184'0,"6"-16"-143"0,6 3-1 0,-6-3-8 16,8-3-19-16,1 3 0 15,9-8-1-15,-3 3 2 16,3-8-7-16,-3 2 0 0,3-7 0 16,-3 2-1-1,-1-11-1-15,-2 9-3 0,-3-9-2 16,-3 6 5-16,-3-5 1 16,0 5 0-16,-6 2 1 15,0 3-4-15,-6 6 0 16,0 2 1-16,-5 13 0 15,2 0-2 1,-3 19 1-16,0-5-2 0,0 12 2 16,3-4-2-1,3 15-1-15,3-5-4 0,6 16 0 16,0-11 2-16,6 3 1 16,0-8 1-16,9-5 0 15,-3-8 0-15,6-8 0 16,-3-3-3-16,8-10 0 0,-2-1-60 15,9-15-27-15,-6 3 42 16,6-6 25-16</inkml:trace>
  <inkml:trace contextRef="#ctx0" brushRef="#br0" timeOffset="-205206.13">7824 13350 460 0,'0'11'170'0,"0"-11"-132"0,-3 16 29 0,3-14 3 15,0 12-26-15,0-4-7 16,-3 14-18-16,0-5-7 16,0 10-7-16,3-6-4 0,0 7 0 15,0-7-17-15,0 1-6 16,0-5-75-16,0-3-34 16,-3-16 79-1</inkml:trace>
  <inkml:trace contextRef="#ctx0" brushRef="#br0" timeOffset="-205041.571">7687 13197 576 0,'-18'-13'214'0,"18"13"-166"0,-6 2-10 16,6-2-16-16,0 0-49 15,0 0-16-15,9 8-107 16,0-3-45-16,9-2 101 15,3 0 48-15,-1-3 35 0</inkml:trace>
  <inkml:trace contextRef="#ctx0" brushRef="#br0" timeOffset="-204800.592">8032 13594 492 0,'0'29'184'0,"0"-29"-143"0,3 24 21 0,0-19 0 16,0 5-23-16,0-2-5 15,-3 11-13-15,0-6-6 16,0 6-8-16,0-6-5 0,-3 5 1 16,0-2-18-1,-3 0-4-15,3-3-84 0,-3-5-34 16,0 0 61-16,-6-8 32 15</inkml:trace>
  <inkml:trace contextRef="#ctx0" brushRef="#br0" timeOffset="-203936.488">8458 13305 348 0,'-3'24'132'0,"3"-24"-103"0,-3 21 23 15,3-15 4-15,0 1-12 16,0 1-2 0,3 0-17-16,0 0-7 15,3-2-11-15,0-1-3 0,9-8 2 16,-4 1 3-16,10-9 5 16,-3 3-4-16,9-10 0 15,-3 2-4-15,0-11 1 0,-4 6-2 16,-2-11 2-16,-3 6 0 15,-6-11 1-15,0 8 2 16,-9-3 1-16,0 6-1 16,-9-1-1-16,0 6-1 0,-9 5 0 15,3 3 4-15,-5 15 3 16,2 1-13-16,-6 18-5 16,6-2 1-16,0 15 0 15,3-5 2-15,3 19 0 16,3-8 0-16,3 20 0 15,1-9 2-15,10 2 3 16,-2-8-7-16,12-3-3 16,-3-8 3-16,15-5 0 0,-3-5 2 15,18-11 2 1,-10-2-34-16,13-14-13 16,-9 1-71-16,8-14-27 15,-8 3 74-15,6-9 36 16</inkml:trace>
  <inkml:trace contextRef="#ctx0" brushRef="#br0" timeOffset="-203652.253">9089 13366 384 0,'3'29'143'0,"-3"-29"-112"0,6 32 25 16,-3-27 5-16,3 14-10 15,0-3 2-15,2 13-14 0,-2-5-4 16,0 5-20-16,0-3 9 0,-3 6 3 16,0-6-25-1,-3 9-10-15,0-6 23 16,-9 5 12-16,3-5-10 16,-6 3-6-16,4-5-12 15,-4-6-4-15,3-3-42 16,-3-12-17-16,-3-12-88 0,6-7-37 15,0 2 98-15,3-26 47 16</inkml:trace>
  <inkml:trace contextRef="#ctx0" brushRef="#br0" timeOffset="-203494.676">8961 13162 504 0,'-9'-5'189'0,"9"5"-147"0,-9 3 6 16,9-3-6-16,-3 2-24 15,3-2-4-15,0 3-18 16,0-3-5-16,3 3 4 16,0-1-66-16,6 4-27 0,0-1 50 15,6 0 24-15</inkml:trace>
  <inkml:trace contextRef="#ctx0" brushRef="#br0" timeOffset="-203234.373">9449 13607 524 0,'-3'34'195'0,"3"-34"-152"0,-3 24 15 0,3-19-6 15,0 9-30-15,0-4-7 16,-3 6-10-16,3-3-4 15,-3 6 0-15,3-3-1 0,-3 2 2 16,0-2-28-16,0 3-11 16,0-4-114-16,0-1-49 15,0-1 103 1,-3-8 49-16</inkml:trace>
  <inkml:trace contextRef="#ctx0" brushRef="#br0" timeOffset="-202437.503">9749 13490 408 0,'3'24'151'0,"-3"-24"-118"0,21 6 5 16,-18-4-6 0,9-4-8-16,-3-1 1 15,9-13-3-15,-3 3-2 0,9-14-10 16,-7 4 0-16,4-9 3 0,-3 5-3 15,-3-4 0-15,0 4 0 16,-9-5 1-16,0 6 3 16,-12-6 2-16,3 3-3 15,-12 5 0-15,3 3 1 0,-6 11 2 16,3-1-12-16,-5 14-1 16,5-1-5-16,-3 14 0 15,3-3 0-15,0 19 0 16,3-3 11-16,6 24 5 15,0-11-4-15,9 17-3 16,0-12-4-16,6 4-3 16,-3-12 1-16,9 1-1 15,-3-6-16 1,12-5-4-16,-6-2 5 16,14-6 6-16,-5-2-56 0,18-17-25 15,-10 1 45-15,10-24 22 16</inkml:trace>
  <inkml:trace contextRef="#ctx0" brushRef="#br0" timeOffset="-202186.538">10386 13305 520 0,'-12'27'195'0,"12"-27"-152"0,-2 42 10 16,2-34-6-16,0 18-23 16,0-4-1-16,0 12-13 15,0-5-4-15,0 8-4 16,0-8-2-16,0 3 1 0,0-6-8 16,0 4 0-16,0-7-74 15,2 1-31-15,4-5 55 16,0-11 28-16</inkml:trace>
  <inkml:trace contextRef="#ctx0" brushRef="#br0" timeOffset="-201799.864">10630 13408 380 0,'-3'3'143'0,"3"-3"-112"0,-5 8 27 0,5-5 6 16,-3 2-13-16,0 0 0 0,-3 6-18 16,0-3-6-16,-3 8-15 15,0-3-3-15,-6 5-2 16,0-2 1-16,-6 3 0 16,3-3-2-16,-2 2 1 15,2-2 2-15,-3 0 2 0,6-3-8 16,0 0-1-16,3-2-4 15,0 0-2-15,3-3 14 16,3-1 5-16,3-1-21 16,6 2-9-16,0 0 4 15,6 0 6-15,0-3 3 16,6 0 4-16,0 0-1 0,3 1-1 16,-3-1-6-16,6 0-1 15,-4 1-79-15,7-6-34 16,6-11 61-16,-9-2 29 15</inkml:trace>
  <inkml:trace contextRef="#ctx0" brushRef="#br0" timeOffset="-201469.221">10675 12858 488 0,'3'13'181'0,"-3"-13"-141"0,15 8 9 15,-12-5-7-15,6 10-10 16,-3-2 3-16,9 13-10 16,-3-3-3-16,8 16-13 15,-2-8-14-15,3 11-5 0,-3-6 29 16,0 16 14-16,-3-7-12 15,-9 36-6-15,0-18-7 16,-9 16-3-16,0-17-3 16,-9 14 1-1,0-13-4-15,-6 13-2 16,3-13-40-16,-6 0-19 0,6-13 32 16,-20-9 17-16</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44:49.917"/>
    </inkml:context>
    <inkml:brush xml:id="br0">
      <inkml:brushProperty name="width" value="0.05292" units="cm"/>
      <inkml:brushProperty name="height" value="0.05292" units="cm"/>
    </inkml:brush>
  </inkml:definitions>
  <inkml:trace contextRef="#ctx0" brushRef="#br0">8907 5829 148 0,'0'-3'55'0,"0"3"-43"0,0-8 23 0,0 8 7 15,0-3-3-15,0 1 2 16,0-1-1-16,0 0 2 15,0 1-23-15,0-1 9 0,0-2 3 16,0 2 3-16,0-2 2 0,0 0-4 16,0-3 0-16,0 0-9 15,0-3-4-15,0 0 0 16,3-4 0-16,0 1-6 16,3-4 0-16,-3 2-4 15,6-13 0-15,0 5-3 16,9-13 1-16,-3 8-2 15,11-8 0 1,-5 8-1-16,15-6 0 16,-9 9-2-16,11-6 1 15,-5 8 0-15,6 1 1 0,-9 1-2 16,8 1-2-16,-5 3 1 16,9 2 1-16,-7 3 1 15,7-1 1-15,-6 4-2 16,3-1-2-16,-7 3 3 15,4 3 0-15,-9 0-1 0,3 2 1 16,-7 0-2-16,4 3-1 16,-6 0 1-1,3 3-1-15,-6 0 0 16,0-1 0-16,-4-2 0 16,4 3 2-16,-3-3-1 0,0 0 2 15,-3 0-2 1,-3 3 2-16,0-3-2 15,-3 0 2-15,0 0-9 16,0 0-1-16,0 0-42 16,-3-3-18-16,3-5-107 0,-4 5-45 15,1 1 114-15,0-4 54 16</inkml:trace>
  <inkml:trace contextRef="#ctx0" brushRef="#br0" timeOffset="637.296">9803 5096 380 0,'-12'8'143'0,"12"-8"-112"0,-6 5 36 0,6-5 10 16,0 0-29-16,0 0-7 16,0 0-13-16,0 0-6 15,6 3-12-15,0-1 2 0,3-2 4 0,0 0-6 16,6 3-1-16,-3-3-3 16,9 2-1-16,-4 1-3 15,7 0 1-15,-3-3 0 16,6 2 1-16,-6 1-2 15,2 2-2-15,-5-2 1 16,0 2-1 0,-3-2 0-16,-3 5 2 15,-3 0-3-15,-6 5 0 0,0-2-1 16,-9 4-2-16,0-1-2 16,-9 4 1-16,0-2 20 15,-6 3 12-15,4-4-13 16,-4 4-5-16,3-3-6 15,0 2-3-15,3-4 1 0,0-1 1 16,3-3-8-16,3 1-1 16,3-3-47-16,3-3-19 15,0 1-95-15,9-6-42 16,0 0 110-16,6 2 52 16</inkml:trace>
  <inkml:trace contextRef="#ctx0" brushRef="#br0" timeOffset="1224.731">10497 5667 300 0,'-3'8'112'0,"3"-8"-87"0,-6 8 40 15,6-8 10-15,0 3-15 0,0-1-5 16,0 4-14 0,0-1-6-16,0 0-19 15,0 0 1-15,0-2 1 0,0 0-2 16,0-1 3-16,0 1-4 16,0-3 1-16,0 0-3 15,0-3 2-15,0 3-13 0,3-2-3 16,0-1 11-16,2-7 7 15,1 2-6-15,3-11-3 16,-3 3-5-16,6-13 0 16,-3 5 0-16,3-10 1 15,-3 5-2-15,6-6-2 16,-3 6 1-16,0 0-1 0,0 5 0 16,-3-2 0-16,-1 7 0 15,1 1 0-15,-3 2-20 16,0 3-7-1,0 2-17-15,0 1-5 16,-3 2-49-16,0 2-21 0,-3 4 59 16,0 2 32-16</inkml:trace>
  <inkml:trace contextRef="#ctx0" brushRef="#br0" timeOffset="1634.628">10485 5363 320 0,'-21'13'121'0,"21"-13"-95"0,-15 8 42 0,15-5 14 16,-3-3-22-16,0 0-7 16,3-3-17-16,0 0-8 15,3-2-16-15,0 0-1 0,6-3 2 16,-3 0-3-16,6-3 2 16,-3 3-5-16,5 0-2 15,-2 1 0-15,3-1-1 16,0 0-2-1,0 0-2-15,-3 2 3 16,3 1 0-16,-3 0 1 16,3 2 0-16,-3 1 0 15,-1 2 0-15,1 0 0 0,0 5 2 16,-3 0 1-16,0 6 1 16,-3-1-9-16,0 6-4 15,0-3 16-15,-3 9 9 16,0-7-8-16,-3 7-3 0,0-4-6 15,0 3-3-15,0-5 1 16,0 0-1-16,0-3-38 16,0-2-14-16,0-3-148 15,3-8-64-15,0-6 136 16,-6-7 65-16</inkml:trace>
  <inkml:trace contextRef="#ctx0" brushRef="#br0" timeOffset="2743.587">11351 5201 284 0,'-6'0'107'0,"6"0"-83"0,-3 0 32 16,3 0 10-16,0 0-13 15,0 0-4-15,0 0-14 0,0 0-5 16,3 0-17-16,-3 0 1 0,6 0 0 16,0 0-3-16,9 0-1 15,-4 0-4-15,10 3 1 16,-3 0-4-16,12-1 0 15,-6-2-1-15,5 3 1 16,-5-3-2-16,9 0 2 16,-6 0 0-16,6 0 1 15,-7 0-2-15,10 3-2 16,-9-1 1-16,6 1-1 16,-7 0 0-16,1-1 2 0,-6 1 1 15,0 2 1-15,-3-2-5 16,-3 0-1-16,-4-1-6 15,1 1 0-15,-3-1-16 16,0 1-4-16,-3 0-61 16,0-3-26-1,0 0 59-15,-6-3 28 16</inkml:trace>
  <inkml:trace contextRef="#ctx0" brushRef="#br0" timeOffset="3115.482">11836 5164 332 0,'-24'3'123'0,"24"-3"-95"0,-9 0 31 0,9 0 8 16,0 3-27-16,0-3-8 16,0 0-15-16,0 0-6 15,9 5-6-15,-3-2 1 0,9 5 3 16,-3-3-5-1,9 3-2-15,-4 0 5 16,7 2 3-16,-6-2-3 16,6 3-2-16,-6-3 2 15,0 0 0-15,0 0 3 16,-4 0 4-16,-2 0 9 0,-6-1 8 16,0-1-5-16,-6 2-1 15,0-3-16-15,-9 3-6 16,0-3-4-16,-6 1-1 15,1-1 2-15,-4 0 2 16,3 0-36-16,-6 3-15 0,6-2-129 16,-6 4-56-16,-5 3 118 15,2 1 59-15</inkml:trace>
  <inkml:trace contextRef="#ctx0" brushRef="#br0" timeOffset="5651.713">12726 5241 628 0,'0'0'0'0,"-12"-10"29"0,12 10 14 15,-6-3-4-15,3 0-2 16,-9-2-15-16,3 2-4 15,-6 1-10-15,3-1-1 0,-3 6 0 16,4-1-3-16,-4 12-1 16,3-4-1-16,0 11 1 0,3-5-4 15,0 13-2-15,3-5 2 16,6 5 0-16,0-5-2 16,3 0 2-16,0 0 1 15,6-8 0-15,-3-3 0 16,6-5 0-1,-3-3 2-15,6-8 1 16,-4 1-1-16,1-12 1 16,-3 4 0-16,0-9 1 15,0 1 0-15,-3-1 2 0,0 3 1 16,0-2 3-16,0 5-3 16,-3-1 1-1,0 4 4-15,0 2 4 0,0 3-8 0,3 2-4 16,-3 0-8-1,3 6-2-15,0 0 3 0,3 5 1 16,0 0 2-16,2 7 0 16,-2-1 0-16,3 7 0 15,-3-3-5-15,3 9-1 16,-3-3-57-16,3-1-25 16,0-4 45-16,3-6 23 15</inkml:trace>
  <inkml:trace contextRef="#ctx0" brushRef="#br0" timeOffset="5937.948">13074 5297 512 0,'-21'-3'192'0,"21"3"-149"0,-18-3 14 16,15 3-5-16,-3 3-24 15,3 0-5-15,-3 2-12 16,0-2-5-16,1 5-3 16,-1 0-3-16,3 5 1 0,0-3-4 15,3 12 2-15,0-4 1 16,3 6 0-16,0-3 0 16,8 0 0-16,-2-2-16 15,12-6-6-15,-6-3-60 0,15-7-24 16,-6 0 55-1,11-14 28-15</inkml:trace>
  <inkml:trace contextRef="#ctx0" brushRef="#br0" timeOffset="6183.292">13422 5178 356 0,'-12'-22'134'0,"12"22"-104"0,-12-15 49 15,12 15 16-15,-3-6-17 0,0 4-5 16,0-4-38-16,1 4-14 15,-1-1-13-15,0 3 7 0,0 5 7 16,0 1-9-16,3 7-4 16,0 0-9-16,0 11 0 15,0-6 0-15,3 9 0 0,0-3-5 16,0 7-1-16,0-4-35 16,-1 7-15-16,1-7-40 15,0 2-14-15,0-3 58 16,-6-7 28-1</inkml:trace>
  <inkml:trace contextRef="#ctx0" brushRef="#br0" timeOffset="6538.026">13217 5448 332 0,'-21'-22'123'0,"21"22"-95"0,-9-21 36 16,9 19 9-16,0-4-13 15,0 1 0-15,3 0-23 16,0-1-10-16,6 1-16 15,0 0-5-15,9 0 0 0,-3-1-1 16,8 1 0-16,-2 0-1 0,9-1 0 16,-9 4-5-16,3-1 1 15,-3 0 2-15,-1 1 1 16,-2-1-1-16,0 0 1 16,-3 1 0-1,0 2 3-15,-3 0 6 0,0 5 2 16,-3 0-1-16,0 6 0 15,-4-3-10 1,1 10-3-16,-3-2-4 16,0 11 3-16,0-3 0 15,0-1 1-15,0-1 0 0,0-1 2 0,0-3-23 16,3-2-8 0,-3-3-68-16,3-7-26 0,0-1 61 31,0-16 32-31</inkml:trace>
  <inkml:trace contextRef="#ctx0" brushRef="#br0" timeOffset="6706.582">13514 5183 484 0,'-11'0'181'0,"11"0"-141"0,-3 3 0 15,3-3-8-15,0 0-56 16,0 0-20-1,9 5-137-15,-1 0-61 16,10 0 124-16,6 3 60 0</inkml:trace>
  <inkml:trace contextRef="#ctx0" brushRef="#br0" timeOffset="7067.119">13800 5371 504 0,'-21'0'187'0,"21"0"-146"0,-17 2 24 0,14-2 0 16,-3 3-35-16,0 0-9 16,0 5-18-16,0 0-5 15,0 7 1-15,3 1 0 0,3 3 1 16,0-3 0-16,6 2 2 16,0-2-1-16,9-3-1 0,-4-2 1 15,7-6-1-15,-3 1-3 16,3-9 2-16,-3 0 12 15,0-10 7 1,-3 2-9-16,-3-7-2 16,0 2-1-16,-3-5 1 15,-3 2-1-15,-3-4 1 16,0 7-4-16,-6-3 0 0,0 6-1 16,-3 0-2-16,0 2-8 15,0 3-3-15,3 0-60 16,3 6-28-16,0-1 48 15,6 0 26-15</inkml:trace>
  <inkml:trace contextRef="#ctx0" brushRef="#br0" timeOffset="7469.055">14015 5265 436 0,'-3'16'162'0,"3"-16"-126"0,3 18 29 0,-3-15 5 15,2 8-26 1,1-3-5-16,3 5-17 16,-3 0-4-16,3 6-10 0,0-6 6 0,0 5 3 15,-3-5-18-15,0 3-6 16,0-5-2-16,0-3 3 16,0 0 1-16,0-8 0 15,-3 0 26-15,3-11 10 16,0 1-15-16,0-12-8 0,0 7-6 15,9-4-2-15,-6 3 0 16,6-2 0-16,-3 2 0 16,6 3 2-16,-4 2-1 15,7 0 2-15,-3 3-2 16,3 6 2-16,-3-1-2 16,3 3 2-16,-3 0-2 15,0 8 2-15,-4-3-2 16,1 9-1-1,-3-4-4-15,-3 9-2 16,0-6-77-16,-3 8-31 16,0-2 57-16,-3-3 29 0</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46:23.616"/>
    </inkml:context>
    <inkml:brush xml:id="br0">
      <inkml:brushProperty name="width" value="0.05292" units="cm"/>
      <inkml:brushProperty name="height" value="0.05292" units="cm"/>
    </inkml:brush>
  </inkml:definitions>
  <inkml:trace contextRef="#ctx0" brushRef="#br0">5839 8998 256 0,'-12'-5'96'0,"12"5"-75"0,-9-16 34 0,9 13 10 16,-3-2-17-16,0 0-4 15,0-1-15-15,-3-2-4 16,3 1-14-16,0-1 7 0,0 2 4 16,0 1 2-16,0 0 1 15,0 2-3-15,3-2 1 16,0 2-7-16,0 0 1 15,0 1-8-15,0-1-3 16,0 1-1-16,3-4 1 16,0 4-1-16,3-1 0 15,0 0-3-15,6 1-2 16,-3-1 1-16,9 0 1 16,-4 3-1-16,10 0 2 0,-3 0-2 15,6 0-1-15,-6 0 3 16,5-2 0-16,-5-1-4 15,3 3 1-15,-3 0 0 16,0 0 2-16,-3 0-1 16,-3-3-1-16,-1 1 1 15,1 2 1 1,-3 0-3-16,0 2 0 16,-3-2-12-16,0 0-5 15,-3 0-39-15,3 3-15 16,-3 0-69-16,0 2-27 0,3 0 86 15,0-2 43-15</inkml:trace>
  <inkml:trace contextRef="#ctx0" brushRef="#br0" timeOffset="530.667">6151 8789 284 0,'-15'0'107'0,"15"0"-83"0,-9-5 32 0,9 5 10 16,-3 0-13-16,0 0-1 16,0 0-10-16,0 0-2 15,0 0-22-15,0 0 5 0,0 0 1 16,0 0-1 0,3 0-2-16,0 0-7 0,0 0-4 15,0 0-3-15,3 0-2 16,0 0-6-16,3 0 1 15,0 0 0-15,3 0 2 16,-3 0-1-16,3 0-1 0,0 0 1 16,3 2-1-16,-3 1 0 15,3 0 2 1,-3-1-1-16,3 1-1 16,0 0 3-16,-4 2 0 0,1 0 5 15,-3-2 3-15,0 0-4 16,-3 2 1-16,0 0 6 15,-3 0 3 1,0 1-4-16,-6-1 0 0,0 0-6 0,-3 3 1 16,1-3-5-16,-7 3 0 31,6 0-1-31,0 0-2 0,0-2 1 16,0 2-1-16,0-3-3 15,0 0 2-15,3 0-43 16,3 1-20-16,0-1-193 15,3 11-85 1,-12 5 175-16</inkml:trace>
  <inkml:trace contextRef="#ctx0" brushRef="#br0" timeOffset="3538.082">24872 8244 372 0,'-9'-5'140'0,"9"2"-109"0,-3-2 11 15,3 2-3-15,0 1-9 16,0-1 0-16,-6 0-9 16,6-2-2-16,-6 2-11 15,0 1 6-15,-6-1 5 0,0 0-6 16,-5 3 0-16,-4 3-5 16,-6 0-3-16,-6 5-5 15,1 0 0-15,-4 2 0 0,0 1 2 16,0-1-6-16,7-2-1 15,2 0-14-15,0-3-5 16,6 1-45 0,0-6-19-16,4 0 45 15,8-6 22-15</inkml:trace>
  <inkml:trace contextRef="#ctx0" brushRef="#br0" timeOffset="3881.166">24711 8069 288 0,'18'-8'110'0,"-15"6"-86"0,6-6 22 31,-9 8 4-31,0-3 6 0,0 1 23 16,0-1-25-1,-9 0-29-15,-3 3-8 0,-6 0-4 16,4 3-5-16,-7 2-2 15,0 3-3-15,3 3 0 16,0 2-2-16,3 3 2 0,0 2-2 16,3 4-1-16,10-1 1 15,-4 3-1-15,12-3 0 16,-4 0 0-16,16 0 0 16,0-5 2-16,9 2-1 15,0-4 2-15,3-1-7 0,-1-5 1 16,1 0-67-16,0 0-31 15,3-8 52-15,-1 0 24 16</inkml:trace>
  <inkml:trace contextRef="#ctx0" brushRef="#br0" timeOffset="9421.106">14931 8853 268 0,'3'0'101'0,"-3"0"-78"0,0 2 35 16,0-2 12-16,0 0-7 16,0 0-3-16,0 0-9 15,0 0-5-15,0 0-25 0,0 0 1 0,-3 0-1 16,3 0 0-16,-6 0 2 15,3 0-9-15,-6-2-1 16,3-1-5-16,-6 3 0 16,4 0-5-1,-7-3 0-15,0 3-1 0,-3-2-2 16,3-1 1-16,-6 0-1 16,3 3 0-16,-2-2 2 15,2-1-1-15,-3 3-1 16,3 0-2-16,0 0 1 15,3 0-6-15,0 0-3 16,3 0-27-16,1 3-14 16,2-1-42-16,3 1-16 0,0-3 58 15,3-3 27-15</inkml:trace>
  <inkml:trace contextRef="#ctx0" brushRef="#br0" timeOffset="9808.071">14750 8683 400 0,'-15'8'148'0,"15"-8"-115"0,-9 5 22 16,9-2 2-16,-3 2-18 15,0-2-5-15,-3 2-11 16,0 1-2-16,-3 2-12 0,3-1-1 15,-6 4-1-15,3-3 1 0,-3 3 0 16,3-3-2-16,-2 5-1 16,-1-3-1-16,0 4 0 15,0-4 0-15,3 3 0 16,0-2 0-16,3 0 0 16,0-1-2-1,3 1-2-15,0-3 3 16,6 0 0-16,0 0-1 15,6-3 1-15,0 0 0 0,6 0 1 16,0 1-5-16,8-1 1 16,-5-2-2-16,6-1-2 15,-3 1-77-15,3 0-35 16,-3-3 59-16,2 8 28 16</inkml:trace>
  <inkml:trace contextRef="#ctx0" brushRef="#br0" timeOffset="15634.223">19922 8913 256 0,'-3'3'96'0,"3"-3"-75"0,-2 0 39 0,2 0 11 15,0 0-11-15,0 0-2 16,0 0-18-16,0 0-7 15,-3 0-19-15,0 0 4 0,0 0 3 16,0 0-3-16,-3 0 2 16,3 0-7-16,-6 3 0 15,3-3-6-15,-3 0 1 0,0 0-5 16,-3 2 0-16,0-2-1 16,0 3-2-16,0 0-2 15,0-1 1-15,3 1-15 16,1 0-4-16,2-1-58 15,3 1-27-15,0 0 55 16,3-3 25-16</inkml:trace>
  <inkml:trace contextRef="#ctx0" brushRef="#br0" timeOffset="15972.315">19860 8892 324 0,'-3'0'123'0,"3"0"-95"0,-3-2 16 0,3 2 2 16,0 0-10 0,0 0 2-16,-3 0-13 15,0 0-6-15,0 2-10 16,0 1 0-16,-3 0 4 0,3-1 2 0,-6 3 0 16,3-2-1-16,-3 2-1 15,0 1-3-15,1 2 1 16,-1 0-4-16,3 0-2 15,0-1-2-15,3 4-3 16,0-3 1-16,3 3-1 16,0-1 0-16,6 1 0 15,-3-3 0-15,6 0 0 0,-3 0-3 16,2-1 0-16,1-1-60 31,3-1-25-31,-3 0 44 0,6 1 24 16</inkml:trace>
  <inkml:trace contextRef="#ctx0" brushRef="#br0" timeOffset="16537.891">20018 9638 324 0,'-3'0'121'0,"3"0"-95"0,-3 0 29 16,3 0 5-16,0 3-10 15,0 0-2-15,-3-1-10 16,0 1-3-16,-3 0-20 16,0-1 0-16,-3 1 1 0,0-3 1 15,-3 2-1-15,3 1-6 16,-6 0-4 0,3-1-1-16,-2 4-1 15,2-1 0-15,-3 3 0 16,3-3-5-16,-3 3-1 0,3 0-2 15,0-3 3-15,0 1-13 16,0-4-4-16,3 1-69 16,3 0-31-16,3-1 61 15,3-4 29-15</inkml:trace>
  <inkml:trace contextRef="#ctx0" brushRef="#br0" timeOffset="16911.895">19893 9572 296 0,'-6'8'110'0,"6"-8"-86"0,-3 3 31 0,3-3 10 16,0 2-13 0,0 1-3-16,-3 0-16 15,0-1-9-15,0 1-13 0,0 0-1 0,0 2 1 16,0-2 0-16,-3 2 1 15,0 0 0-15,-3 3 0 16,3-3-2-16,-3 3-1 16,3-2-1-16,0 2 2 15,0-1-1-15,3 4 0 0,0-3-5 16,0 3-1-16,3-3-1 16,0 2 1-16,0-2-2 15,3 3-1-15,0-3 1 16,3 0-1-16,0-1 0 15,0 1 0-15,0-2-7 16,3-1 0-16,0 0-70 0,3-2-28 16,0-3 46-16,3 3 26 15</inkml:trace>
  <inkml:trace contextRef="#ctx0" brushRef="#br0" timeOffset="17380.642">20071 10234 340 0,'0'0'129'0,"0"0"-100"0,-6 0 31 16,6 0 7-1,-3 2-16-15,0-2-3 16,-3 3-14-16,0 0-6 15,-5-1-16-15,2 1-1 0,-6-1 2 0,3 1-5 16,-6 2 0-16,3 1-2 16,-3-1-1-16,3 0-3 15,-2 3-2-15,2-2 1 16,-3 1-1-16,3 1-3 16,-3 3 2-16,3-3-8 0,0 3-4 15,0-4-11-15,3 1-5 16,1 0-68-16,5-2-31 15,0-1 66-15,6-5 31 16</inkml:trace>
  <inkml:trace contextRef="#ctx0" brushRef="#br0" timeOffset="17690.805">19860 10210 340 0,'-6'-3'126'0,"6"3"-98"0,-6 0 23 16,6 0 3 0,0 0-12-16,0 0-2 15,-3 0-11-15,0 0-4 0,0 3-14 16,0-1 0-16,0 4 2 0,0-1-3 16,-3 6 2-16,0-3-3 15,0 5 0-15,0-3-3 16,0 6 1-16,3-3-2 15,0 6 0-15,1-3-3 16,2 2-2-16,0-2-2 16,5 0 1-16,1-3-1 15,3 1 0 1,0-4-40-16,9 1-19 16,-3-3 31-16,6-6 14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3T18:43:44.41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8032 5098 336 0,'-3'-8'126'0,"0"3"-98"16,0 0 30-16,3 2 8 0,0 0-12 16,0 1-1-16,-3-1-13 15,3 1-5-15,0-1-19 16,0 0 1-16,-3 3 1 0,0 3-4 16,3 5 0-16,-3 5-6 15,0 6-3-15,0 4-2 16,-3 6-3-16,0 3 1 15,0 3 1-15,1 2-1 16,-4 0-1-16,0 0 1 16,3-11 1-16,3-5-3 15,0 3 0-15,-3 8 1 0,3-8 0 16,0-8 0-16,0-6 2 16,3-5 1-16,0-5 1 15,3-7-2-15,3-7 1 16,-3-4-2-16,3-6-1 15,0-5 1-15,3-3-1 16,-3-5-3-16,3 0 2 16,-4-5 1-16,4-1 0 15,-3 1 0-15,3 2 2 16,0 6-3-16,0 2 0 16,0 6 1-16,0 2 2 15,0 5 1-15,3 6 1 16,0 5-5-16,3 3 1 15,-1 5-2-15,1 8 0 16,0 8 0-16,0 8 0 16,-3 5 0-16,3 2-2 0,-3 4 20 15,3 2 9-15,-3-3-10 16,-3-7-6-16,-1-6-5 16,1 5-1-16,0 9-2 15,0-11-1-15,-3-3 1 16,0 0 1-16,0 5-3 15,0-2-2-15,-3-3-12 16,0-5-5-16,3-3-40 16,-6-2-18-16</inkml:trace>
  <inkml:trace contextRef="#ctx0" brushRef="#br0">8056 5252 416 0,'-15'0'154'0,"9"2"-120"0,3 4 28 0,3-1 6 15,0-5-27-15,0 0-5 16,0 0-13-16,6 3-5 0,3-3-10 15,0 0-3-15,3 0-1 16,3 0-7-16,3 0 0 0,2 0-48 16,4 0-20-16,0 0-129 15,3-3-58 1,0-5 134 0</inkml:trace>
  <inkml:trace contextRef="#ctx0" brushRef="#br0">8449 5096 376 0,'-15'2'143'0,"12"-2"-112"0,3 0 30 0,0 0 3 15,3 0-21-15,3 0-7 16,3 0-13-16,0 0-2 15,3 0-12-15,3 0 1 0,2 0 1 16,4 3-2-16,3 0 0 16,0-1-5-16,3 1-3 15,-4 0 0-15,1-1-1 16,-3 3-9-16,-3-2-4 16,-3 0-57-16,0-3-26 15,-3 0 49-15,0-3 23 16</inkml:trace>
  <inkml:trace contextRef="#ctx0" brushRef="#br0">8711 4998 416 0,'-3'-8'156'0,"3"5"-121"0,0-2 25 15,0 5 5-15,3 0-21 16,3 0-5-16,0 3-14 15,3 2-3-15,-1 0-13 16,1 3 1-16,0 3 3 0,0-1 2 16,0 3 3-16,0 3-15 15,0 3-5-15,-6-1 0 16,-3 1 0-16,-3 2-1 0,-3-2 0 16,-3-4-1-16,-3 4 3 15,-3-3-2 1,1-3-1-16,-4 0 3 15,0 1 0-15,0-4 3 16,3-2 1-16,3-3-37 0,3 1-14 16,3-4-82-16,6-2-36 15,6-2 87-15,3-6 42 16</inkml:trace>
  <inkml:trace contextRef="#ctx0" brushRef="#br0">9020 5019 464 0,'-6'-11'176'0,"6"9"-137"0,0-1 20 15,0 3 0-15,0 0-20 16,0 0-2-16,0 0-16 15,3 8-5-15,0 3-9 16,0 7-5-16,3 3 1 0,0 3-4 16,0 0-2-16,3 0 2 15,0-1 0-15,3-1 1 16,0-4 0-16,0-5 0 16,3 1 0-16,-1-6-3 0,1-3 2 15,-3-2-1-15,3-6 0 16,-3-5 13-16,3-3 7 15,-3-5-9-15,0-2-2 16,0-6-18-16,0 0-8 16,-1 1 23-16,1 1 10 15,-3 4-5-15,0 5-2 16,-3 2-5-16,0 6-2 16,0 7 1-16,0 6 1 15,3 6-3-15,0 4 0 16,0 1 1-16,3 2 0 15,3-3 0-15,2 1 0 16,1-3 0-16,0-3 0 16,0-3 2-16,0-2 1 15,-3-2-1-15,0-4-2 0,-1-2 3 16,-2-2 0-16,-3-6-1 16,-3-3 1-16,-3-5-2 15,-3-5 2-15,-3-3-2 16,0 1 2-16,-3-4-2 15,0 3 2-15,-3 3-2 16,1 3 2-16,-1 2-7 16,0 2 1-16,0 4-21 15,3 2-9-15,3 3-67 16,3-3-27-16,6 8 65 16,3 0 32-16</inkml:trace>
  <inkml:trace contextRef="#ctx0" brushRef="#br0">9690 4783 492 0,'-9'0'184'0,"12"6"-143"0,0-4 19 0,0 1 0 16,3 5-27-16,0 3-7 15,0 4-13-15,0 7-6 16,0 1-4-16,-3 7 6 0,3 4 6 0,-3 6-5 16,3-1-1-1,-3 1-5-15,2-6-1 0,-2 1-1 16,0-6-2 0,0-3 1-16,0-2 1 15,-3-5-8-15,3-3-3 0,3-3-57 16,0-3-26-16,3-4 47 15,3-6 22-15</inkml:trace>
  <inkml:trace contextRef="#ctx0" brushRef="#br0">10285 4760 392 0,'-9'-19'148'0,"9"11"-115"0,-3-5 37 0,3 10 10 0,0 1-21 16,0-1-4-16,0 0-19 15,-3 1-5-15,3 2-18 16,0 2 3-16,0 4 4 0,0 4-9 15,0 9-1-15,0 5-4 16,0 5-1-16,0 2-1 16,0 9 0-16,0 8-2 15,0 5 1-15,3 0-2 16,0-3-1-16,0-3 1 16,3-4 1-16,-3-9-1 15,3-2-1-15,0-6 1 16,0-2-1-16,0-5-3 15,0-1 2-15,0-5-21 0,0-2-8 16,0-3-49-16,3-3-19 16,3-5 51-16,0-2 24 15</inkml:trace>
  <inkml:trace contextRef="#ctx0" brushRef="#br0">10732 4905 416 0,'-6'-21'154'0,"3"21"-120"0,6-8 30 0,-3 8 7 0,0 0-13 16,0 0 1-16,0 0-27 15,3 8-9-15,0 0-14 16,0 5-6-16,0 6-2 0,0 4-4 16,0 7 0-16,2-1 2 15,1 0 0-15,0-3-2 16,3 1 2 0,0-6 1-16,0-5 0 0,3-3 11 15,0-5 7-15,0-3-9 16,0-5-2-16,0-8-3 15,3-5 0-15,-3-5-2 16,2-6 1-16,-2-3-4 16,0 1 0-16,0 2 1 15,0 5 0-15,-3 4 2 0,-3 4 1 16,0 0-1-16,0 6 1 16,0 5 0-16,3 5 1 15,0 6-5-15,3 2 1 16,-1 3 0-16,4 0 0 15,0 0 0-15,3 0 0 16,-3-3 0-16,3 0 0 16,-3-2 0-16,0-3 2 15,-4-3-1-15,1-5-1 16,0-3 1-16,-3-2 1 16,-3-6 1-16,0-2 1 15,-6-3-2-15,0 0 1 16,-3-5-2-16,0 5-1 15,-3-2 1-15,0-1-1 16,-6 4-3-16,3 1 0 0,0 1-23 16,4 3-10-16,5-1-124 15,5-2 86 1,7 2 35-16</inkml:trace>
  <inkml:trace contextRef="#ctx0" brushRef="#br0">11330 4836 420 0,'-15'-8'156'0,"9"6"-121"0,0-1 39 0,6 3 10 15,0-3-24 1,0 1-7-16,3-1-35 0,3 1-13 15,3-4-5-15,3 1 19 0,3 0 9 16,3 2-7-16,2-2-4 16,1 2-8-16,0 3-1 15,0 3-3-15,-3 5 0 16,-3 2-6-16,0 3 1 16,-7-2 0-16,-5 10 0 15,-3 0 0-15,-5 1 0 16,-4-1 0-1,-3 0 0-15,0 0 0 0,0 0 0 16,3-5 2-16,0-3-1 16,3-2 2-16,3-3-2 15,3 0-1 1,3-3 1-16,6-2-1 0,0-1 0 16,3 1 0-16,3-3 0 15,0 0 0-15,2 0 0 16,1 0 0-16,0-3 0 15,0 3 0-15,0-2 0 16,-3-1 0-16,0 0 0 16,0 3 0-16,-4 0-31 15,1 0-12-15,0 0-121 0,-3 3-53 16,0 0 116-16</inkml:trace>
  <inkml:trace contextRef="#ctx0" brushRef="#br0">7490 6630 352 0,'-6'13'132'0,"4"-15"-103"0,2 7 34 0,-3-2 9 15,3-3-9-15,3 5-3 16,-3-5-20-16,0 0-10 16,2-3-17-16,1-5 0 0,0-5 3 15,-3-3-2-15,6-5 0 16,0-8-11-16,-3-5-1 0,0-6 9 15,3-2 7-15,0-1-7 16,0 1-3-16,0-3-3 16,0 3 1-16,0 5-1 15,3 2 0-15,-3 6-1 16,3 5 2-16,0 6-1 16,3 5 0-16,3 5-3 15,2 8 1-15,1 8-2 16,3 7 2-16,0 7-2 15,3 4 2-15,3 8-2 16,-4 6-1-16,1 2 1 16,0 3-1-16,-6-2 0 15,-3-6 2-15,-3-5-1 0,0-3-1 16,-4-3-4-16,1-5 0 16,0-5-22-16,0 0-8 15,-3-5-38-15,0-3-14 16,-3-3-140-1,3-8-60-15,-9-5 150 16</inkml:trace>
  <inkml:trace contextRef="#ctx0" brushRef="#br0">7586 6418 456 0,'-36'6'170'0,"27"-6"-132"0,0 2 31 0,6 1 4 16,3-3-23-16,0 0-6 16,9 0-32-16,3-3-12 0,6 1-2 15,6-4-2-15,5 1 0 0,7 0 7 16,3 0 3-16,2-1-47 16,-2 1-22-16,3 0-120 15,0-1-54-15,-1 1 123 16,1 0 58-16</inkml:trace>
  <inkml:trace contextRef="#ctx0" brushRef="#br0">8044 6236 512 0,'-12'0'192'0,"12"0"-149"0,0-3 12 15,3 3-6-15,3 0-25 0,3 0-5 16,3 0-8-16,3 0 0 16,3 0-6-16,2 0-3 0,1 0-1 15,0 0-4-15,0 3 2 16,0-3 1-16,0 3 0 16,-4-1-3-16,1 1 0 15,-3 0-36-15,-3-1-16 16,-3-2-60-16,0 0-25 15,-3 0 74-15,-6 0 34 0</inkml:trace>
  <inkml:trace contextRef="#ctx0" brushRef="#br0">8220 6151 464 0,'-9'-5'173'0,"9"13"-135"0,0-11 32 15,0 3 5-15,6 0-30 16,0 3-8-16,3 0-27 16,-1-1-8-16,4 4-3 15,3-4 13-15,3 6 9 0,0-3-8 16,0 3-4-16,0-2-6 16,0 2-3-16,-4-3 1 0,1 3 1 15,-3 0-1-15,0-3-1 16,-6 0 3-16,-3 3 0 15,-3 0 1-15,-3 0 2 16,-3 3-3-16,-3-1 0 16,-3-2-1-16,0 0 1 15,-3 0-2-15,1 0 2 16,-1 0-4-16,3 0-2 16,0-3-20-16,3-2-10 15,0-1-58-15,6 4-24 16,0-4 60-16,9-2 28 15</inkml:trace>
  <inkml:trace contextRef="#ctx0" brushRef="#br0">8657 6159 496 0,'-9'-10'187'0,"9"12"-146"0,0-7 31 15,0 5 2-15</inkml:trace>
  <inkml:trace contextRef="#ctx0" brushRef="#br0">8648 6154 909 0,'3'11'37'0,"0"2"-23"15,0 0-6-15,3 3-3 0,0 2-3 0,3 4-2 16,0-1 1-1,0 0-1-15,0 0 0 0,0-2 2 16,0-4-1-16,0-4 2 16,-1-3-2-16,4-5 2 15,-3-6-2-15,3-5-1 16,0-5 1-16,0-6 1 16,0 1-1-16,0-1-1 15,0 3 1-15,0 3 1 16,-3 0-3-16,0 5 0 15,-4 0 1-15,1 5 2 16,0 1-1-16,0 7 2 0,0 3-2 16,3 3-1-16,3 4 1 15,3 4-1-15,0-1 0 16,3 1 0-16,0-1 0 16,-1 1 0-1,1-6 0-15,0-5 2 16,-3-3-1-16,0-5 2 0,0-7 0 15,0-4 3-15,-3-5-3 16,0-5 0-16,-4 0-1 16,-2-3-2-16,-6 0 1 15,-3 0-1-15,-3 0-3 16,-2 3 2-16,-1 0 1 16,-3 3 2-16,0-1-3 15,0 6 0-15,3 2-30 0,3 3-12 16,3 3-159-1,6 2 99-15,3 1 37 16</inkml:trace>
  <inkml:trace contextRef="#ctx0" brushRef="#br0">9258 6241 524 0,'0'3'195'0,"6"2"-152"0,-3 0 19 0,-3 1-3 16,3-1-21-16,0 3-4 15,0 0-16-15,0 3-4 0,0 2-8 16,-3 3-4-16,0-1-1 0,0 4-4 16,3 0 2-16,0-1-45 15,-3-2-20-15,3 0 34 16,-6-6 16-16</inkml:trace>
  <inkml:trace contextRef="#ctx0" brushRef="#br0">10110 6424 384 0,'-9'16'143'0,"9"-6"-112"0,0 1 34 0,3-6 8 15,-3 0-17-15,3 1-3 16,-3-6-15-16,0 2-4 16,0-2-19-16,0 0-5 0,0-5-2 15,0-6 11-15,0-4 5 16,0-9-8-16,3-3-2 0,0-4-6 16,0-4-3-16,0 1 0 15,2-1 1-15,1-4-3 16,0-1-2-16,3 0 0 15,3 3 1-15,-3 6 1 16,0 1 1-16,0 7-2 16,0 4-2-16,0 6 1 15,0 5-1-15,3 8-3 16,0 11 2-16,2 7 1 16,1 6 2-16,3 5-1 15,0 3-1-15,3-1 1 16,0 4-1-16,-3-1 0 15,2 3 0-15,-2 0 0 16,0-2 0-16,-3-4 0 16,0 1 0-16,-3-8-3 0,-3-3 2 15,0-5-28-15,0-3-10 16,0-2-47-16,-4-6-20 16,1-5 56-16,-3-5 26 15</inkml:trace>
  <inkml:trace contextRef="#ctx0" brushRef="#br0">10232 6305 528 0,'-18'-6'198'0,"15"9"-154"15,0-6 18-15,3 3-3 16,6 0-43-16,-3 0-12 15,6 0 10-15,0-2 9 0,2-1-11 16,1 1-8-16,3-1-6 0,3 0-24 16,6 1-10-16,0-1-67 15,3 0-31-15,2 1 70 16,-2 2 32-16</inkml:trace>
  <inkml:trace contextRef="#ctx0" brushRef="#br0">10681 6175 488 0,'-21'-3'184'0,"18"6"-143"0,0-3 21 0,3 0 2 16,6 0-35-16,3 0-8 15,3 0-13 1,3 0-6-16,0-3-1 0,3 3-4 0,0 0 0 15,2 0-9-15,1-2-5 16,-3 2-40-16,0 0-15 16,-3-3-95-16,0 3-42 15,0 0 106-15,-4-5 54 16</inkml:trace>
  <inkml:trace contextRef="#ctx0" brushRef="#br0">10851 6072 508 0,'-9'-3'189'0,"12"9"-147"0,-3-6 13 16,3 0-4-16,3 2-23 16,3-2-6-16,3 3-9 15,2-1-3-15,4 1-6 16,0 2-5-16,3 1 0 0,-3-1-1 15,-3 3-2-15,-3 0 3 16,-1 2 0-16,-2 4-2 16,-3-4 2-16,-6 4 16 15,0-1 10-15,-6 0-11 0,-3 0-2 16,-2 0-8-16,-1 1-3 16,-3-4 0-16,0 1 1 15,-3-1-23-15,3 1-11 16,3 0-16-16,3-3-8 15,3-3-131-15,6 0-56 16,3-2 124-16,6-3 61 16</inkml:trace>
  <inkml:trace contextRef="#ctx0" brushRef="#br0">11229 6014 540 0,'-12'2'203'0,"9"4"-158"0,3 2 8 15,3-3-10-15,0 5-26 16,3 6-7-16,0 0-4 16,0 3-2-16,3 2-2 15,-1 0-2-15,1-2 1 0,0-1-4 16,3-2 2-16,-3-3-1 0,0-2 0 15,0-3 0 1,3-3-2-16,0-2 0 0,0-6 3 16,3-2 13-16,-1-3 9 15,1-5-10-15,0-6-6 16,-3-2-3-16,0 0 0 16,-3 2-1-16,0 3 2 15,0 3 0 1,-3 2 3-16,0 6-1 15,0 5 0-15,-6 0-3 0,6 8-2 16,0 3 1-16,3 2-1 16,-1 0 0-16,4 3 2 15,3-3-3-15,0 1 0 16,0-4 1-16,-3-2 0 16,0 0 2-16,0-5 1 0,0-3 1 15,0-3 2-15,-4-5-1 16,-2 0 2-16,0-5-2 15,-3-3 0-15,-3-5-6 16,-3 0 1-16,0-3 0 16,-3 0 0-16,1 0-3 15,-1 3 0-15,0 3-9 16,0 2-5-16,3 2-64 16,3 4-29-1,3 2 57-15,9 3 26 0</inkml:trace>
  <inkml:trace contextRef="#ctx0" brushRef="#br0">11785 6117 356 0,'-6'10'132'0,"3"-4"-103"0,3-9 43 0,0 3 13 16,0 0-14-16,6 3-4 15,0-6-14-15,3 3-4 16,0-3-27-16,3 1-26 0,3-1-13 16,0 1 32-16,0-1 17 15,0 0-14-15,-4 3-9 16,1 3-6-16,0 2-1 16,-3 0-1-16,0 6-1 15,-6 0-2-15,0 2 1 16,-6 0 1-16,0 3 0 15,-3 0 0-15,0 0 0 16,0-3 0-16,0 0 2 0,3-2-1 16,3-3-1-16,0 0 3 15,6-3 0-15,3-2 3 16,3-1 1-16,0-2-3 16,3 0-1-16,0-2-1 15,0 2-2-15,0-3-2 16,-1 3 1-16,-2 0-56 15,0 3-25-15,0 5 42 16,-6-1 22-16</inkml:trace>
  <inkml:trace contextRef="#ctx0" brushRef="#br0">8345 997 572 0,'-3'-13'55'0,"3"8"3"0,0 2-5 16,3-2 4-16,-6-3-18 0,3 3-4 15,0-1-20-15,0 6 0 0,0 0-1 16,0 0-7-16,0 6-4 15,0 7-5-15,0 13-1 16,0 6 2-16,0 3 0 16,0 10-2-16,0 0 2 15,0 0 1-15,0 2 0 16,0 3 0-16,0 3 0 16,0 0 11-16,0-8 5 15,0-5-8-15,3-3-2 16,0-8-2-16,0-3 2 15,-3-2-1-15,3-8 2 16,3-3-2-16,-1-2 0 16,4-6-1-16,0 3 2 15,0-8-3-15,0 0 0 0,0 0-1 16,3 0-2-16,0-5 1 16,3 0-1-16,-3 2-3 15,3-5 2-15,-1 3-8 16,1-1-2-16,3 1-47 15,0-3-19-15,3 0-84 16,3-5-37-16,-3 0 104 16,-1-6 51-16</inkml:trace>
  <inkml:trace contextRef="#ctx0" brushRef="#br0">8770 1423 360 0,'-9'-2'134'0,"9"2"-104"0,0 0 40 0,6 0 10 16,0 0-29-16,3 0-11 15,0 0-16-15,6-6-3 16,0 6-12-16,0-7-3 0,0 1 0 16,-1 1-1-16,1 2 2 15,0-10 0-15,-3 8 1 16,-3-6 0-16,-3 3 2 0,-3 0 1 15,-3 0 1-15,-3 3-2 16,-3-5-1-16,-3 2-8 16,0 8-2-16,-6-6-3 15,0 6 3-15,1 6 0 16,-1-1 1-16,0 3 0 16,3 0 0-16,0 2-3 15,6 6 2 1,3 3 14-16,6-1 8 0,3 1-8 15,6 2-4-15,0-3-6 16,3 1 0-16,3-3-2 16,-1 2-1-16,4-7-2 15,0 0-1-15,3-1-29 16,3-7-14-16,-1-1-49 16,1-4-20-16,3-6 61 0,-3 0 28 15</inkml:trace>
  <inkml:trace contextRef="#ctx0" brushRef="#br0">9217 1304 464 0,'-9'-21'176'0,"12"29"-137"0,-3-13 28 0,0 5 4 15,6 5-31-15,0-5-8 16,3 0-17-16,0 5-5 15,-1 3-6-15,4 0-5 0,0 3-2 16,0 2 13-16,3-5 5 16,0 5-18-16,0 0-9 0,0 1 5 15,0-1 5-15,2 0-7 16,1 0-1-16,-3-2-48 16,0-3-19-16,-3-3-54 15,0-2-22-15,0-6 82 16,0 3 37-16</inkml:trace>
  <inkml:trace contextRef="#ctx0" brushRef="#br0">9464 1310 412 0,'-12'-14'154'0,"9"9"-120"0,-6-3 34 0,6 8 10 16,0 0-23-1,-3 0-7-15,0 0-16 0,-3 8-8 16,0-3-14-16,-3 9 0 0,0-1 3 15,0 0-3 1,-2 6 2-16,-1 2-5 16,0 5 1-16,3-5-3 0,0 3 0 15,0 3-6-15,3-9-1 16,3 3-21-16,3-7-10 16,0-1-52-16,9-3-20 15,6-10 55-15,6-2 26 16</inkml:trace>
  <inkml:trace contextRef="#ctx0" brushRef="#br0">9672 1225 476 0,'3'3'178'0,"3"7"-138"0,-3-2 28 16,0 0 5-1,3 3-32-15,-3 2-8 16,3 5-25-16,-3 4-7 0,6-4-2 16,-3 9 0-16,3-6 1 0,-6 3 2 15,3-3 1-15,0-3-59 16,-4-5-24-16,1 1 40 16</inkml:trace>
  <inkml:trace contextRef="#ctx0" brushRef="#br0">9717 997 516 0,'-24'-13'192'0,"21"13"-149"0,-6-8 16 0,6 8-1 15,3 0-36-15,0 0-11 16,3 3-44-16,3 2-16 15,3 8 25-15,3 1-136 0,6-1-55 16,2 0 109-16,7-2 53 16</inkml:trace>
  <inkml:trace contextRef="#ctx0" brushRef="#br0">10133 1265 400 0,'-3'-14'148'0,"0"6"-115"0,3 6 37 16,0 2 30-1,-6 0-34-15,-2 0-25 16,-4 5-14-16,-6 3-17 16,0 3 0-16,-3 2 1 0,3 0-11 15,3 6-2-15,3-3-1 0,7-1 1 16,5 7 1-16,2-4 1 15,7-2 0 1,3 2 0-16,3 1 2 16,6-6 1-16,3-5-21 0,0 0-8 15,2-5-49-15,4-6-21 16,0-5 47-16,3 0 26 16</inkml:trace>
  <inkml:trace contextRef="#ctx0" brushRef="#br0">10354 1265 452 0,'-21'13'167'0,"12"0"-129"0,0-5 19 0,6 3 0 0,0-3-23 16,0 0-7-16,3 5-10 15,3 3-3-15,3-1-8 16,3 4 0-16,6-6 1 15,3 0-1-15,2 1 1 0,4-4 0 16,3-2 3-16,0-3-5 16,0-5-1-16,-1-2 4 15,-2-1 3-15,-3-10-4 16,0 2-2-16,-6-2 0 16,-3-3 1-16,-6 3-1 15,-6-5 2-15,-6 4-2 0,-3-4 0 16,-9 5-1-16,-3-1 0 15,-6 6-5-15,-2-2 1 16,-1 7-7-16,3 3-3 16,6 0-41-16,3 3-16 15,6 2-98-15,6 3-43 16,9-3 108-16,6 3 52 16</inkml:trace>
  <inkml:trace contextRef="#ctx0" brushRef="#br0">10657 1259 404 0,'-12'6'151'0,"15"-6"-118"0,0-8 36 0,0 16 8 16,0-3-22-16,0 3-7 0,3-3-16 15,0 8-8-15,0 1-14 16,0-1-2-16,0 5 2 0,0 4-8 15,0-1-3-15,0 3-3 16,0-3 3-16,0-3 9 16,-3-5 4-16,0 1-1 15,0-1 1-15,-3-8-3 16,0-5 0-16,0-5-1 16,3-3 2-16,-3-5-5 0,3-3-1 15,-3-5-2 1,6-6 1-16,-3 6-2 0,2-5-1 15,4 7 1 1,0-5-1-16,0 3-3 16,3 8 2-16,0 0 3 0,3 5 1 15,0 2-4-15,6 6 1 16,0 0 0-16,2 8 2 16,-2 3-1-16,3 2-1 15,-6 0 1-15,0 9-1 16,-6-4 0-16,0 3 2 15,-4 3-1-15,-2 3 2 16,-3-6-2-16,-3 0-1 16,0-3 1-16,0 1-1 15,-3-6-3-15,0-5 2 0,3 3-30 16,0-9-12-16,0-2-62 16,3-2-27-16,3-12 69 15,3 4 32-15</inkml:trace>
  <inkml:trace contextRef="#ctx0" brushRef="#br0">11285 966 540 0,'-6'-3'200'0,"6"3"-155"0,-3 8 9 0,3-3-5 15,-3 3-32-15,0 0-6 16,0 5-10-16,0 6-4 16,0-1 2-16,-3-2 2 0,3 8 2 15,1-3-43-15,2-2-20 16,2-6-351 0,10-13 225-1</inkml:trace>
  <inkml:trace contextRef="#ctx0" brushRef="#br0">11532 989 544 0,'-6'0'203'0,"6"0"-158"0,-3 14 8 0,3-6-8 0,0 5-18 15,0 0-3-15,0 6-14 16,0-1-6-16,0 3-3 15,-3-2-61-15,0 2-24 0,-6 3 42 16,-8-3 23-16</inkml:trace>
  <inkml:trace contextRef="#ctx0" brushRef="#br0">7601 926 416 0,'-12'-5'156'0,"9"2"-121"0,3 6 28 0,0-3 5 16,3 5-29-16,0 0-7 16,3 9-13-16,0-1-2 15,2 5-10-15,1 3 0 0,3 6 0 16,0-1-3-16,0 1-3 15,0-1-5-15,0-2-2 16,0-5-68-16,3-4-30 16,-3-4 53-16,0-8 25 15</inkml:trace>
  <inkml:trace contextRef="#ctx0" brushRef="#br0">7842 873 524 0,'-9'-5'195'0,"21"10"-152"0,-12-5 4 16,3 5-11-16,3-2-18 16,2 2 0-16,4 3-11 15,0 3-2-15,0 2-3 16,0 3-4-16,0 8 1 0,0 2-133 15,0 1-60-15,-6-6 96 16,0-5 48-16</inkml:trace>
  <inkml:trace contextRef="#ctx0" brushRef="#br0">19455 7887 288 0,'0'3'110'0,"0"-1"-86"0,0 1 33 0,0-3 9 15,0 0-7-15,0 0 1 16,0 0-15-16,3-3-2 16,0 3-25-16,0-2 3 0,-3-1 2 15,0-2-1-15,0-1 1 16,0 1-1-16,-3-3 1 15,-3-3-15-15,0 1-5 16,-3-1 11-16,0 1 5 16,-3-1-7-16,1 3-2 0,-4 0-6 15,-3 3-1-15,-3 2-1 16,0 6-2-16,-3 2 1 16,1 3 1-16,-1 3-3 15,3 5 0 1,0 0-1-16,3 2 0 0,3 3 2 15,3 0 0-15,3-2 0 16,4-1 0-16,5 1-3 16,3-1 2-16,5-2 1 15,1 0 2-15,3 0-3 16,3-3 0-16,3-2-1 16,3 2 0-16,3-2 2 15,-4-3 0-15,1 0 0 0,0 0 0 16,3-1 0-16,-3 4 0 15,0 0 0-15,-1 5 0 16,1 2-3-16,-3 6 2 16,-3-3 1-16,-3 0 0 15,-3 0 2-15,-3 0 1 16,-6 1-1-16,-3-1-2 16,-3-3 1-16,0 1 1 15,-3-6 1 1,-3 3 1-16,0-3-2 0,0-2-2 15,0-3 3-15,-2-3 2 16,-1-2 0-16,0-3 0 16,0 0-1-16,-3-3 0 15,0 0 0-15,0 1 0 16,0-4-2-16,1 1-2 0,2 2 1 16,0 1-1-16,0-3-3 15,0 2 0-15,3-2-23 16,0 2-10-16,0 0-122 15,0 1-54-15,-2-6 102 16,8 5 52-16</inkml:trace>
  <inkml:trace contextRef="#ctx0" brushRef="#br0">18705 8591 324 0,'6'-6'123'0,"-3"6"-95"0,0 0 27 16,-3 0 5-16,0 0-6 16,0 0 9-1,-3 8-24-15,-6 6-21 16,-3 1-5-16,-6 7 0 0,-2 1-3 15,-7 4 0-15,-3 2-2 16,-3 0 0-16,-8 3-4 16,-13 0-1-16,-11 5-1 15,-10 5 1-15,-2 8-2 16,-10 6-1-16,-11 2 1 16,-9 5 1-16,9-4 1 0,-3-4 1 15,-3 1 2-15,2 2 3 16,4 0 0-16,12-2 2 15,2-3-2-15,7-3 0 16,9-8-3-16,8-5 1 16,7-5-4-16,8-6-2 15,6-4 4-15,6-4 4 16,7-2-16-16,5-5-5 16,3-1-51-16,3-2-22 15,3 0 44-15,3 3 23 16</inkml:trace>
  <inkml:trace contextRef="#ctx0" brushRef="#br0">16428 10109 384 0,'-9'6'143'0,"6"-1"-112"0,-6 5 14 16,6-4 0-16,1 4 0 15,-1 4 8-15,-3 1-20 0,0 4-10 16,0 5-13-16,0 5-1 0,3-3 2 15,0-5-2-15,0 14 2 16,-3 7-2-16,3-2 2 16,0-8-2-16,0-9 2 15,0-1-4-15,3-7 1 16,-3 4-3-16,3-8 0 16,0-3-8-16,0-8 0 15,0 0-1-15,0-8 2 16,0 0 1-16,0-16 1 15,0-16-3-15,0 0 2 16,0 3 1-16,0 3 0 0,0 2 17 16,0 3 11-1,0 3-10-15,0 5-4 16,0 2-9-16,3 3-2 0,0 3-1 16,0 5 1-16,3 3-2 15,0 2 2-15,3 3-2 16,3 5-1-16,3 6 1 15,2 2 1-15,4 6-1 16,0 2-1-16,0 5 1 16,-3-2 1-16,-3-5-1 15,2 10-1-15,-2-5 1 16,3 5-1-16,-3-6 0 16,3 1 0-16,-3-5 0 15,0 2 2-15,3 0-1 16,-7-8 2-16,1-2 0 15,0-3 3-15,-3-3-3 16,0-2-2-16,0-3 0 16,0-8-1-16,-3 0 0 0,0-13 0 15,0-14 0-15,0-4 0 16,0 4 0-16,-3 4 0 16,0 1 0-16,0 4 0 15,0 2 0-15,-3 3 0 16,0 2 0-16,0 6 0 15,0 0-33-15,0 2-15 16,3 4-40-16,3 1-15 0,3 4 55 16,-1-1 25-16</inkml:trace>
  <inkml:trace contextRef="#ctx0" brushRef="#br0">16997 10461 408 0,'-3'21'154'0,"9"-15"-120"0,0 4 23 16,-6-10 3-16,3 5-8 16,3 6 4-16,0-3-18 15,0-3-8-15,-1 3-17 0,1 0-6 0,0 0-3 16,0-3 13-16,-3 3 8 15,0 0-6-15,0-2-3 16,-3-6-5-16,0 0 0 16,0 0-6-16,0-6-1 15,0 1-2-15,0-8-2 16,0 2 1-16,0-15-1 16,-3-17 0-16,0-2 0 15,0 6 0-15,3 2 0 16,3 2-3-16,0-2 2 15,0 3 1-15,3 2 2 16,0 6-1-16,3 4-1 16,0 1 1-16,3 8-1 15,3 2 0-15,0 6 0 0,3 3 0 16,2 4 0-16,1 3 0 16,0 3 0-16,3 0 0 15,-6 3 0-15,-3 2 0 16,-6 0 0-16,-4 1 0 15,-5-1 0-15,-2 0 0 16,-7 0 0-16,-3 1 0 16,-3-1 0-16,0 0 0 15,-3-2 0-15,0-3 0 16,3-1 0-16,0-1 0 16,1-1 0-16,-1-2 0 15,3-3 0-15,0 0 0 16,0 0 0-16,3-3-40 15,3 3-18-15,3 0 30 16,3 0 13-16</inkml:trace>
  <inkml:trace contextRef="#ctx0" brushRef="#br0">20092 8781 340 0,'-3'-5'126'0,"3"2"-98"0,-3-2 30 16,3 5 5-16,0-3-5 15,0 3 3-15,0-2-17 16,3-1-6-16,0 3-22 16,3 0-6-16,3 3 1 0,3 2-1 15,3 3 2-15,6 2-2 16,2 4-1-16,7 4-3 15,6 1 1-15,9 2-2 0,11 8 0 16,7 5-3-16,5 6 1 16,1 5-7-16,8 3-1 15,9-1 17-15,6-2 11 16,-2-5-9-16,-7-3-5 16,3-3-3-16,1 3-2 15,-4 0-2-15,-11 3 1 16,-4 0-2-16,-11-3 2 15,-7-3-2-15,-5 1 2 16,-4-4-2-16,-2 1 2 16,-6-8-2-16,-3-3-1 15,-1-2 1-15,-5-4-1 0,0-1 0 16,-6-1 0-16,0-2-5 16,-3-1-1-16,-1-2-26 15,-2 0-11-15,-3-3-71 16,0-2-31-1,-3-3 87-15</inkml:trace>
  <inkml:trace contextRef="#ctx0" brushRef="#br0">21792 10215 504 0,'-9'-10'187'0,"9"10"-146"0,0-8 15 0,0 8-4 16,0 0-19 0,3 0-4-16,-3 0-20 15,6 2-5-15,3 4-3 0,-1 1-6 16,4 7 1-16,3 2 19 0,0 5 12 16,3 5-11-16,3 3-6 15,0 3-4-15,-1 2-2 16,4-2-2-16,-3-3-2 15,-3 0 1-15,0-5 1 16,-3-3 1-16,0-2 1 16,-3-6-2-16,-4 0 1 15,1-5 0-15,0-2 3 16,-3-4-1-16,0-4 0 0,0-4-3 16,0-4-2-16,0-6-2 15,-3-8 1 1,3-5 1-16,-3-8 2 0,0 2-1 15,0 1-1 1,-3 2 1-16,3 3-1 0,0 0 0 16,-3 3 0-16,0-1 0 15,3 3 0-15,0 3 0 16,-3 5 0-16,3 0 0 16,-3 3 0-16,0 3 0 15,0 2 0-15,0 0-29 16,3 2-10-16,0 4-78 15,3 2-34-15,6 2 79 16,2 1 36 0</inkml:trace>
  <inkml:trace contextRef="#ctx0" brushRef="#br0">22443 10575 408 0,'0'13'154'0,"3"-5"-120"0,0 3 32 0,0-3 6 16,0 0-15-16,0-3-3 15,3 0-20-15,-3 0-9 0,0 1-14 16,-3-6 12-16,3 2 9 0,-3-2-10 15,0 0-2-15,0-2-12 16,-3-4-5-16,0-4-2 16,0-6-1-16,-3-3 0 15,-3-7 0-15,0-8 0 16,1-6 0-16,-4-5 0 16,3 3 0-16,0-1 0 15,3 4 0-15,3 2 0 16,3 2 0-16,0 1 0 15,6 5 0-15,0 2 0 16,3 6 0-16,0 0 0 16,5 5 0-16,-2 5 0 0,3 6 0 15,3 5 0-15,0 5 0 16,-3 3 0-16,3 6 0 16,-3 1 0-16,-1 4 0 15,-2-3 0-15,-6 2 0 16,0 1 0-16,-6-1 0 15,-3 4 0-15,-6-4 0 16,3 1-3-16,-5-4 2 16,-4 1 1-16,-3-2 2 15,3-4-1-15,0-2-1 16,0-5 1-16,3-1-1 16,0-2-16-16,3-2-6 15,0-1-170-15,1 3-76 0</inkml:trace>
  <inkml:trace contextRef="#ctx0" brushRef="#br0">16616 10956 428 0,'-3'-5'159'0,"3"2"-124"0,0 6 28 0,0-3 6 16,0 0-21-16,0 5-3 15,0 0-17-15,0 3-8 16,0 5-11-16,0 3-4 0,0 3 1 16,0-1 8-16,3 6 3 15,0 0-4-15,0 0-3 0,0 0-3 16,0-1-2-16,0 1-3 16,3-3 1-16,-3-2-2 15,0-1-1-15,0-2-21 16,0-3-11-16,0-2-37 15,-1-3-16-15,-2 0 45 16,3-3 20-16</inkml:trace>
  <inkml:trace contextRef="#ctx0" brushRef="#br0">15982 12160 304 0,'0'5'112'0,"0"-5"-87"0,3 5 29 16,-3-5 7-16,3 3-6 15,-3-3 0-15,3 3-8 16,0-1-3-16,0 1-24 0,0-3 13 16,0 0 6-16,-3 0-11 0,0-5-4 15,0 2 1-15,0-8 4 16,0 1-12-16,-3-9-2 16,0 6-7-16,-3-11-3 15,0 6-2-15,-3-14 0 16,3 8-2-16,-3-18-1 15,3 7 1-15,0-12 1 16,0-17-3-16,3 14 0 16,3 8 1-16,3 7 2 15,3 4-3-15,3 9 0 16,3 4-1-16,3 5 0 16,0 2 2-16,3 8 0 15,-1 6 0-15,4 5 0 0,-3 3-3 16,0 4 2-16,-3 1 1 15,-6 0 0-15,-3-3 0 16,-3 6 0-16,0-3 0 16,-6 5 0-16,0-3 0 15,-6 4 0-15,3-6-5 16,-3-1 1-16,0-1-25 16,-3-4-8-16,3 3-49 15,0-5-20-15,0-2 55 16,6-6 29-16</inkml:trace>
  <inkml:trace contextRef="#ctx0" brushRef="#br0">16178 12001 408 0,'-3'8'154'0,"3"-8"-120"0,6 5 15 0,-6-5-1 16,3 5-18-16,0-2-5 15,3 5-6-15,-3-3 0 16,3 6-10-16,-3-3 1 0,0 2 1 16,0 1 2-16,-3 0 3 15,0-1 2-15,0-2 1 0,0 0-4 16,0-3 1-16,0-2 0 31,-3-6-1-15,0 1-5-16,3-9-4 0,0 3-3 0,0-5 0 0,0 2-4 15,0-4 0-15,0 1-21 16,3 1-8-16,0 2-31 16,6 1-14-16,-3 2-44 15,6 3-17-15,-3-1 72 16,6 4 34-16</inkml:trace>
  <inkml:trace contextRef="#ctx0" brushRef="#br0">16372 12004 436 0,'-6'2'162'0,"6"-2"-126"0,-6 6 21 16,6-6-1-16,-3 5-20 15,3-3-4-15,0 6-12 0,0 0-2 16,0 3-11-16,0 0-2 0,3 2-1 15,-3-3 0-15,6 4 0 16,-3-4-2-16,6 1 1 16,-3-3 2-16,3-3 2 15,0-2 8-15,-4-6 2 16,1 0-17-16,0-5-7 16,-3 3 18-16,-3-6 9 15,0 4-7-15,-6-4-4 16,3 3-6-16,-3 0-3 15,1 0-19-15,-1 3-8 0,0 0-48 16,3 2-21 0,0 0 50-16,6 1 23 15</inkml:trace>
  <inkml:trace contextRef="#ctx0" brushRef="#br0">16527 12088 372 0,'5'16'140'0,"-5"-16"-109"0,12 27 11 16,-6-14-3-16,0 0-9 15,0-2 0-15,3 10-11 16,-3-3-1-16,3 6-11 0,-3-5 7 0,0 4 3 16,0-4-1-16,-3 2 3 15,0-5 3-15,-3-3 1 16,0-2-1-16,0-9-2 15,0 1-4-15,-3-8 0 16,0 0-9-16,-3-14-4 16,3 3 4-1,0-16 3-15,-3-7-16 0,3 2-8 16,3 2 20-16,3 6 11 16,3 3-7-16,0 10-5 15,-3 3-3-15,6 2 0 16,-3 0-1-16,3 4-1 15,3-1-2-15,0 5 1 16,-1 3 3-16,-2 3 3 0,-3-1-2 16,-3 6-2-16,-3 5-3 15,-3 1 1-15,-3 1-1 16,0-1 0-16,3-4-22 16,-3 1-12-16,1-1-58 15,-1-2-27-15,0-2 63 16,6-6 30-16</inkml:trace>
  <inkml:trace contextRef="#ctx0" brushRef="#br0">16899 12181 400 0,'3'16'151'0,"-3"-16"-118"0,0 13 29 0,0-13 6 16,0 5-16-16,0-2 0 15,0-3-15-15,0 0-5 16,0-3-18-16,0 1-9 0,-3-12-1 16,-6-7 12-16,0-3 9 15,0-5-8-15,-3 0-2 16,0-5-7-16,0-3-3 15,0-6 0-15,3-2 1 16,0 0-3-16,3 3 0 16,3 2 1-16,0 11 0 0,0 6-5 15,3 4 1 1,3 8 0-16,6 9 2 16,3 7-1-16,0 8-1 0,-3-2 1 15,9 13-1-15,6 7 0 16,0 7 0-16,-4-7 0 15,-2-4 0-15,-3-6 0 16,3 3 0-16,3 7 0 16,-3-4 0-16,0-3 0 15,-7-6 0-15,-2-5 0 16,3-2 0-16,-3-3 0 0,-3-5 0 16,0-9-3-16,0-2 2 15,-3-5 1-15,0-3 2 16,-3-8-1-16,0-5-1 15,0-5 1-15,0-6-1 16,-3-2 0-16,0-3 0 16,0 5 0-1,0 3 0-15,0 8 0 0,0 3 0 16,0 5 0-16,3 5 0 16,0 2-16-16,0 6-6 15,3 3-38-15,-3 5-14 16,3 5-78-16,3 6-34 15,3 5 97-15,0 2 46 16</inkml:trace>
  <inkml:trace contextRef="#ctx0" brushRef="#br0">17238 11972 460 0,'-3'-8'173'16,"3"5"-135"-16,-3-2 19 0,3 5-3 0,0 0-16 16,0 0 0-16,-3 5-17 15,0 3-5-15,-3 3-10 16,3 2-2-16,0 3 2 0,0 0-3 16,3 2-2-16,3 1 0 15,0-1-1-15,6 1 8 16,0-3 7-16,0-3-18 0,3-5-9 15,3-3 5-15,-1-5 3 16,1-5 11-16,3-3 8 16,-3-3-16-16,0-2-6 15,-3 0 3-15,-3-3 1 16,-3-2 0-16,-3-1 0 16,-6-2 15-16,-3 2 8 15,-3 1-5-15,-3 2-3 16,-3 3-5-16,0 2 0 15,-3 1-6-15,0 4-1 16,4 4-5-16,-1 2-1 16,3 5-39-16,3 0-15 0,6 3-148 15,6 0 112 1,3 0 44 0</inkml:trace>
  <inkml:trace contextRef="#ctx0" brushRef="#br0">17434 11967 416 0,'3'0'154'0,"0"2"-120"0,-6-2 21 16,6 3 3-16</inkml:trace>
  <inkml:trace contextRef="#ctx0" brushRef="#br0">17443 11980 789 0,'6'10'45'0,"-3"4"-24"0,3-1-7 16,0 3-3-16,0 0-2 0,3-1 0 15,0-1-3-15,0-1-1 16,0 0-1 0,0-2 0-16,0-3-2 0,-1-3-2 15,1-5 12 1,0-5 4-16,0-3-4 0,-3-3 1 16,0-2-8-16,0 0-1 15,-3-3-2-15,-3 0 1 16,0-3-2-16,-3 4-1 15,3-4-24-15,-3 3-9 16,3 6-16-16,0-1-7 16,0 0-87-16,3 3-39 0,6 3 95 15,0 3 44-15</inkml:trace>
  <inkml:trace contextRef="#ctx0" brushRef="#br0">17699 11940 444 0,'3'3'165'0,"0"2"-129"0,3 0 26 15,0 1 1-15,0-1-18 16,3 3-1-16,0 0-16 16,0 2-6-16,0 1-12 15,-3 2-11-15,0 0-4 0,0 1 17 16,-3-1 9-16,0-3-8 0,-1 1-4 15,-2 0-4-15,0-3 1 16,0-3-1-16,0-5 0 16,0-3-3-16,0-2 1 15,0-6-2-15,3 1-1 16,0-3 1-16,0-1 1 16,3-2-1-16,3 1-1 15,0-4 1-15,3 3-1 16,0 0 4-16,3 3 2 15,-3 2 0-15,3 4-1 16,-3-1-3-16,2 5-2 16,1 8 1-1,-3 1-1-15,0 4 0 16,0 3 0-16,-3 1 0 16,-3 1 0-16,0-1 0 0,-3-1 0 15,0 0 0-15,-3 0 0 16,3 1 0-16,-3-4 0 15,0 1 0-15,0-3 0 16,0 0 0-16,0-3-27 16,-3 0-11-16,0 3-67 15,0-3-27-15,-6 3 66 16,-6-2 34-16</inkml:trace>
  <inkml:trace contextRef="#ctx0" brushRef="#br0">16595 12689 452 0,'-6'-5'170'0,"6"5"-132"0,-6-3 27 0,6 3 4 15,0 0-19-15,0 0-2 0,0 0-18 16,0 0-9-16,0 0-12 16,0 0 0-16,3 5 4 0,0 0-3 15,0 6 0-15,0-3-4 16,0 8 1-16,-3-3-2 15,3 8 0-15,0 0-3 16,0 3 1-16,0-5-2 16,0 2-1-16,0-3 1 15,0 4-1-15,0-7 0 16,0 4 0-16,-3-3 0 16,3 0 0-16,-3-3 0 15,3 0 0-15,-3 0-3 16,0-2 0-16,0-3-27 0,0 0-12 15,0-3-96-15,3-2-42 16,0-1 93-16,-3-2 44 16</inkml:trace>
  <inkml:trace contextRef="#ctx0" brushRef="#br0">16247 13435 400 0,'-6'-11'148'0,"6"11"-115"0,-9-8 19 0,9 8 3 0,-6 0-16 15,0 0-2-15,-6 0-17 16,3 0-5-16,-12 8-9 16,3 0 3-16,-8 13 1 0,2-2 1 15,-6 18 1-15,3-8 0 16,0 13 0-16,4-7-2 15,2 10-1-15,6-6-3 16,6 9-1-16,3-8-1 16,9 2 0-16,0-7-5 15,12-6 1-15,-3-6-5 16,15-7-1-16,-7-2-41 16,7-9-17-16,-3-3-95 0,6-9-42 15,-3-1 105-15,2-8 49 16</inkml:trace>
  <inkml:trace contextRef="#ctx0" brushRef="#br0">16327 13369 484 0,'-15'-6'181'0,"15"6"-141"0,-9 3 14 0,9-3-4 16,0 5-14-16,0 1-1 15,3 10-15-15,0-3-7 0,0 19-8 16,0-6-4-16,3 11 0 16,-3-5-4-16,0 5 2 0,0-5-1 15,0-1 0-15,0-4 0 16,-3 2 0 0,0-8 0-16,0-2 0 15,0-4 17-15,0-1 10 0,0-4-31 16,0-4-11-16,0-4 5 15,3-4 5-15,-3-1 3 16,3-8 2-16,0 1 2 16,3-6 2-16,0 3 16 15,3-1 9-15,0 4-14 16,3-1-7-16,-3 1-2 16,5 7-1-16,-2 0 1 15,6 9 2-15,-6 2-3 0,0 2 0 16,0-2-1-16,0 8-2 15,-3-3 1-15,0 3 1 16,-3-3-10 0,0 3-2-16,0-3-46 0,-1 1-18 15,1-4-112 1,3-2-47-16,-3 0 121 16,3-5 58-16</inkml:trace>
  <inkml:trace contextRef="#ctx0" brushRef="#br0">16663 13647 500 0,'-6'8'187'0,"6"-8"-146"0,0 15 11 0,0-12-4 16,0 10-22-16,0-5-5 0,3 8-12 16,-3-3-4-16,0 3-3 15,0-3-8-15,3 6-4 0,0-3-69 16,0 0-30-16,0-3 55 15,3-3 27-15</inkml:trace>
  <inkml:trace contextRef="#ctx0" brushRef="#br0">16684 13546 440 0,'-18'-32'165'0,"18"32"-129"0,-9-26 24 0,9 18 2 16,-3 0-28-1,3 0-7-15,0 0-23 16,3 3-10-16,0 2 3 16,3 3-64-16,0 5-26 0,3 3 47 0,0 3 22 15</inkml:trace>
  <inkml:trace contextRef="#ctx0" brushRef="#br0">16952 13710 476 0,'-9'-5'178'0,"9"5"-138"0,-9-11 24 0,9 11 2 0,-3-2-28 16,0-1-7 0,-3-2-1-16,0-1 3 15,-3 4-18-15,1-1-4 0,-4 6-3 0,0-1-4 16,-3 12-1-16,3-4-3 15,-3 6-1-15,3-3 1 16,0 6 2-16,3-3-3 16,3 2 0-16,3-2-8 15,6 0-4-15,0-3-40 16,9 0-15-16,0-2-44 16,9-6-20-16,-3 1 71 15,15-9 32-15</inkml:trace>
  <inkml:trace contextRef="#ctx0" brushRef="#br0">17187 13697 316 0,'0'-11'121'0,"0"11"-95"0,-6-13 64 0,6 13 21 16,-3-5-26-16,0 2-12 16,-3-2-27-16,0 0-12 15,-2 2-19-15,2 0-3 0,-6 6 1 16,3 0-5-16,-3 10-2 15,0-3-1-15,-3 11-1 16,3-5-2-16,0 6 1 16,3-7-4-16,3 7 0 15,0-4-1-15,6 1 0 0,0-4 0 16,3-1-2-16,0-4 0 16,6-7 0-16,-3 0-6 15,3-9-4-15,0 4 5 16,3-9 5-16,-3 3 3 15,3-8 3-15,0 3-3 16,0-3 0-16,-3 3-1 16,-1-3 0-16,1 3 19 15,0 2 9-15,-3 3-9 16,0 6-2-16,-3-1-7 16,0 6-3-16,0-1-2 15,3 6-3-15,-3 0-2 16,3 3 1-16,-3-3-23 15,3 5-12-15,3-2-78 16,0-1-34-16,0-2 75 0,3 3 37 16</inkml:trace>
  <inkml:trace contextRef="#ctx0" brushRef="#br0">17535 13689 488 0,'-14'-5'181'0,"14"5"-141"0,-9-16 27 0,9 16 3 15,-3-6-22-15,0 4-3 0,-3-3-20 16,3 2-5 0,-3 0-12-16,0 3-3 0,-3 6-1 15,0-1 0-15,-3 8 0 16,0 0-2-16,0 6-2 0,0-6-2 15,3 6 1-15,4-4 1 16,2 1 0-16,0-2 0 16,6-1 0-16,0-3-3 15,2-2 0-15,1-2-1 16,3-6 0-16,-3 0 0 16,3-3 3-16,-3 0-2 15,3-5 1-15,0 0 2 16,0-2 0-16,-3-1 0 15,0 1 0-15,0 2 4 16,-3 2 2-16,0 1-2 0,0 5-3 16,0 0 0-16,0 8 1 15,0-3-1-15,3 9-1 16,-3-4 1-16,3 9-1 16,-3-3 0-16,0 7 0 15,-1-1 0-15,-2 7 0 16,0-6 0-16,-2 7 2 15,-1-7-1-15,-3 4 2 16,0-6 0-16,-3 0 1 16,0-5-2-16,-3 0 1 15,0-3-2-15,-6-2-1 16,3-3-2-16,-3-6 1 16,3 1-28-16,-2-6-10 0,2 3-41 15,6-10-16-15,0 2 48 16,9-11 26-16</inkml:trace>
  <inkml:trace contextRef="#ctx0" brushRef="#br0">17675 13710 440 0,'-3'0'165'0,"3"0"-129"0,-6 0 35 16,6 0 5-16,0 0-22 16,0 0-4-16,-3 5-34 15,0-2-11-15,1 5-5 0,-1 0 14 0,0 5 8 16,0-2-8-16,3 7-5 16,0-2-4-16,3 5 1 15,0-2-3-15,2 2 0 16,1-5-1-16,6 0-2 15,-3-3 1-15,6-5-1 16,-3 0 2-16,3-11 1 16,0 3-1-16,0-10 1 15,-3 2 0-15,0-6 1 16,-4 1 0-16,-2-5 2 16,0 2-3-16,-6-3-2 15,0 3 0-15,-9 3-1 16,3 0 0-16,-8 5 0 15,2 3-29-15,-12 10-10 0,3 0-234 16</inkml:trace>
  <inkml:trace contextRef="#ctx0" brushRef="#br0">21518 10863 500 0,'0'-2'0'0,"-9"4"29"16,6 1 14 0,-3 2-1-16,-6 3-3 15,-3 3-13-15,-9 2-3 0,-8 6-14 16,-7 4 3-16,-6 4 4 0,-8 2-6 16,-13-3-3-16,-17 6-4 15,-6 2 0-15,-10 4-4 16,-8 4 0-16,-6 5 10 15,6 1 3-15,6 0 6 0,3-6 1 16,2 3-2 0,13-11 2-16,9-2-4 0,14-5-1 15,9-6-6-15,13-3-3 16,5-4-2-16,9-4-3 16,6 1-8-16,6-3-3 15,3 0-65-15,4-3-29 16,2 3 54-16,3 0 25 15</inkml:trace>
  <inkml:trace contextRef="#ctx0" brushRef="#br0">19399 11890 348 0,'-18'-8'129'0,"15"3"-100"0,-3-1 24 16,3 4 5-16,3 2-10 16,0 0 1-16</inkml:trace>
  <inkml:trace contextRef="#ctx0" brushRef="#br0">19372 11885 747 0,'6'18'16'0,"0"3"-5"0,0 6-3 15,0 2 2-15,3 5-3 16,0 9 1-16,2 4-1 16,1-2 3-16,3 0-1 15,-3-5 0-15,0-6-1 16,0-5 0-16,0-2 2 16,-3-9 4-16,0-5 1 0,0-5 0 15,-3-8 4-15,3-5 2 16,-4-8-7-16,1-11-1 15,-3-10-5-15,0-3 0 16,-3-3-5-16,3 3-2 16,-3 0 0-16,0 5-1 15,0 3-5-15,0 5 1 16,0 3-20-16,0 5-7 16,3 6-22-16,3-1-6 15,0 6-31-15,3 5-12 16,-3 0 58-16,3 8 28 15</inkml:trace>
  <inkml:trace contextRef="#ctx0" brushRef="#br0">19655 12231 356 0,'6'27'134'0,"0"-19"-104"0,5 2 34 16,-2-5 8-16,3-2-9 15,3 0-3-15,0-6-18 16,0 0-6-16,0-5-21 15,0 1-2-15,-3-4-2 0,-1-2-2 16,-2-3 2-16,-3 0-8 16,-3-3-4-16,-6 4 11 15,0-1 5-15,-3 2-5 16,-3 7-3-16,-2 1-4 0,-4 9-3 16,0 5 1-16,3 8-1 15,0 5 0-15,3 5 0 16,3 1-3-16,6-1 2 15,3-2 1 1,3 2 0-16,6-7-11 0,0 0-5 16,3-4-8-16,0-4-2 15,0-3-46-15,2-5-18 16,1-3-43-16,-3-6-17 16,0-4 80-16,0-6 38 15</inkml:trace>
  <inkml:trace contextRef="#ctx0" brushRef="#br0">19919 12181 392 0,'0'-3'148'0,"3"6"-115"0,3 7 19 0,0-2 3 0,0 3-18 16,3 5-1-16,0 0-15 16,0 2-5-16,0 3-9 15,3 1-1-15,-3-1 4 0,-3-5-2 16,0-1 3-16,-3-1 3 15,0-4 3-15,-3-2 2 16,-3-2 1-16,0-6-14 16,-3-3-5-16,0-5 14 15,0-5 9-15,3-3-10 16,0-5-2-16,0-8-8 16,3 2-1-16,0 1-1 15,3-1 1-15,0 3-7 16,3 3-1-16,0 5-25 0,0 3-10 15,3 3-30-15,3 2-11 16,0 0-69-16,-1 2-29 16,1 1 94-16,0 0 47 15</inkml:trace>
  <inkml:trace contextRef="#ctx0" brushRef="#br0">20155 12001 416 0,'-6'-8'154'0,"9"5"-120"0,-9-2 30 0,6 5 5 16,0 0-18-16,0 0-3 0,0 5-23 16,0 3-8-16,0 3-10 15,3 2 2-15,-3 8 3 16,3 6-4-16,0 4-2 0,3 4-6 16,0 2 0-16,-1-3 0 15,4-2 0-15,3-3 0 16,0-2 0-16,-3-4-3 15,3-4 2-15,0-6-1 16,0-5-2-16,-3-8 20 16,3-3 11-16,-3-4-9 15,0-7-4-15,-3-4-7 16,-1-6-2-16,-5 0-3 16,3 0 1-16,-3 1-2 15,-3 4 2-15,-2 3-2 16,-1 6 2-16,-3 2-4 0,0 2 0 15,0 4-26 1,-3 2-9-16,0 2-70 16,0 4-31-16,0-4 68 15,-3 1 36-15</inkml:trace>
  <inkml:trace contextRef="#ctx0" brushRef="#br0">21914 11123 320 0,'-3'-6'121'0,"3"1"-95"0,0 5 44 0,0 0 13 0,0 0-7 15,0 0 2-15,0 3-26 16,-3-1-11-16,0 6-24 15,0 5-2-15,-3 9-1 0,-3 9-14 16,0 14-4 0,-3 3 18-16,0 2 12 0,0-2-8 15,0 2-4-15,0-8-7 16,0 3-2-16,1-2-3 16,-1-1 1-16,3-5-2 15,0-2 2-15,0-6-2 0,3-6 2 16,0-4-4-1,3-3 0-15,0-3-10 16,0-2-3-16,3-6-39 16,-3 0-18-16,0-5-95 15,3 0-43-15,0-5 109 0,3 2 52 16</inkml:trace>
  <inkml:trace contextRef="#ctx0" brushRef="#br0">21408 12374 260 0,'0'5'99'0,"0"-5"-77"0,0 6 42 0,0-6 16 16,0 5-18-16,0 0-5 0,0-5-9 16,0 5-1-1,0-5-26-15,0 0 10 0,-3 0 6 0,0-2-7 16,0-1 0-16,-3-5-15 15,0 0-6-15,0-5 7 16,0-3 4-16,0-5-6 16,0-5-1-16,0-4-5 15,3 1 0-15,0 0-5 16,0 0 0-16,3 5-1 16,0 3-2-16,0 3 3 15,3 4 0-15,0 4-1 16,3 5-2-16,3 2-2 0,3 8 1 15,3 8 1-15,3 9 2 16,2 4-3 0,4 3 0-16,-3 3 1 15,3 0 0-15,-3-3 0 0,3 2 2 16,-4-7-3-16,1 0 0 16,-3-5 1-16,0-3 2 15,-3-6 1-15,0-2 1 16,-3-3 0-16,-1-2 0 15,-2-6-2-15,0-2-2 16,-3-6 1-16,0-4-1 16,-3-7 0-16,-3-4 0 15,0-3 0-15,-3-6 0 16,0 4 0-16,0 2 0 0,0 2 0 16,0 3 0-16,-3 6 0 15,3 2 0 1,0 3 0-16,0 2 0 0,0 3-31 15,6 6-84 1,3 4-10 0,3 1 62-16,0 7 35 0</inkml:trace>
  <inkml:trace contextRef="#ctx0" brushRef="#br0">21842 12316 356 0,'9'18'132'0,"-6"-15"-103"0,6 8 34 16,-3-6 9-16,0 3-9 0,6 2-3 16,-3 1-18-16,3 0-8 15,-3-1-20-15,0 1 4 0,-1-1 3 16,1-2-3-16,-3 0 2 16,0-3-5-16,-3 1 1 15,-3-6-3-15,0 0 2 16,-3-3-6-16,3-2-1 15,-3-6-4-15,0-2-3 16,-3-6 0-16,-3-2-1 16,4-8 0-16,-1-5 0 15,3-9 0-15,0 6 0 16,3 3 0-16,3 5 0 16,3 2 0-16,2 6 0 15,4 3 0-15,0 7 0 0,3 1 0 16,0 7 0-16,0 3 0 15,3 5 0-15,-6 6 0 16,0 5 0-16,-3 2 0 16,-1 3 0-16,-5-2 0 15,-3 2 0-15,-3 0 0 16,0-2 0-16,-5-3 0 16,-4 0 0-16,-3-3 0 15,3-3 0-15,-3-4-3 16,3-1 2-16,-3-8-61 15,3 3-83 1,6-13-39-16,0-3 93 16,9-2 48-16</inkml:trace>
  <inkml:trace contextRef="#ctx0" brushRef="#br0">22518 11244 512 0,'-9'-10'192'0,"12"12"-149"0,0-4 14 16,-3 2 4 0,9 5-29-16,12 6-3 15,2 4-2-15,7 12-15 16,9 5 0-16,0 2 1 0,8 6-3 15,1-3 0-15,-4-3-6 16,-2 3-3-16,-6-2 0 0,-3-1-1 16,-1-2 2-16,-2-3 1 15,-6-3-4-15,-6-5 1 16,3-2-2-16,-4-3-2 16,-5-6-24-16,6 1-9 15,-3-3-45-15,0-3-18 16,0-2 53-16,0 0 24 15</inkml:trace>
  <inkml:trace contextRef="#ctx0" brushRef="#br0">23202 12432 336 0,'6'3'126'0,"-3"-1"-98"0,0 1 32 16,-3-3 9-16,3 5-8 15,0 1-2-15,0-1-8 16,-3-2-5-16,6-1-25 15,-6-2 3-15,0 0 0 0,0 0 1 16,0 0 2-16,-6-2-9 16,3-4-3-16,-6-2-4 15,0-5-2-15,-3-5-5 16,1-6-3-16,-1-8 0 0,-3-10-1 16,6-8 0-16,-3 5 0 15,9 2 0-15,3 6 0 16,0 3 0-16,3 7 0 15,9 4-3-15,-3 4 2 16,9 6 1-16,-1 5 0 16,4 5 0-16,0 6 2 15,-3 2-3-15,0 6 0 16,-3 2 1-16,-3 5 0 16,-3 1 0-16,-6 2 0 15,-3 0 0-15,-3 0 0 0,-6 1 0 16,-3-4 0-16,-6-2 2 15,0-3 1-15,-3-2-4 16,6-3-1 0,-3-3-6-16,4-2 0 15,2-3-31-15,0-3-14 0,12-2-66 16,0-1-28-16,6 1 77 16,3 0 36-16</inkml:trace>
  <inkml:trace contextRef="#ctx0" brushRef="#br0">23476 12445 328 0,'0'8'123'0,"0"-5"-95"0,0 2 49 0,0-5 17 16,0 0-7-16,0 0 0 15,0 0-28-15,0 0-12 16,0 0-27 0,0-2-1-16,-3-4-1 0,0-4-6 0,-3-3 1 15,-3-3-8-15,6-5-1 16,-3-6-2-16,0-5-2 16,1-10 1-16,-4 0-1 15,6-3 0-15,0 5 0 16,0-2 0-16,3 5 0 15,6 2 0-15,-3 6 0 0,6 3 0 16,2 7 0-16,-2 1 0 16,12 7 0-16,0 3 0 15,6 5 0-15,-3 3 0 16,-1 8 0-16,1 0 0 16,-3 3 0-16,-3 2 0 15,-3 0 0-15,-6 1 0 16,-9 1 0-16,0-1 0 15,-6 2 0-15,-9-1 0 16,3-1 0-16,-6-1 0 16,3-3 0-16,0 1 0 15,0-3 0-15,4-3-9 16,-4-2-2-16,6 0-54 16,6-3-21-16,6 0 43 15</inkml:trace>
  <inkml:trace contextRef="#ctx0" brushRef="#br0">23321 13078 276 0,'3'0'104'0,"-3"0"-81"0,0-3 45 15,0 3 15-15,0 0-17 0,0 0-5 16,0 0-22-16,6 5-7 15,-6 1-19-15,0 2 1 0,-6 2 2 16,6 9-2-16,-6 2 2 16,-2 3-3-16,-4 5 2 15,-3 5-2-15,-6-2 0 16,-3 5-3-16,-3 8 1 16,-2 8-4-16,5 2 1 15,-3-2-5-15,-3 0 0 16,6-2-3-16,-2-4-3 15,5 1-1-15,0-6 3 0,0-2-2 16,0-3 1-16,0-3 15 16,4-2 8-16,5-3-12 15,-6-2-5-15,9-6-19 16,-3-3-5-16,6-2 14 16,-3-3 8-16,3-5-60 15,6-8-24 1,6-8 40-16</inkml:trace>
  <inkml:trace contextRef="#ctx0" brushRef="#br0">23688 13128 472 0,'-9'-8'176'0,"18"8"-137"0,-9-3 11 16,5 3-3-16,1 0-15 16,0 3 1-16,3 0-9 15,3 5-3-15,0 2-12 16,0 3-3-16,12 6-2 0,-3 2 11 0,2 3 5 16,-2 5-8-1,6-2-2-15,-3-1-4 0,9 6 1 16,-4 2-2-16,10 6 0 15,-3 2-1-15,0 0 0 16,2 1 0 0,-5-3 0-16,-3-3-2 15,-1-3 1-15,-8-5-2 0,6 3 2 16,-6-8-2-16,-6-3 2 16,3-3-2-16,0 1-1 15,-7-3 1-15,1-3-1 16,-6 0-5-16,0 0 1 15,0-2-31-15,-3 0-12 16,3-4-119-16,-3 1-54 0,-3-2 114 16,0-6 54-16</inkml:trace>
  <inkml:trace contextRef="#ctx0" brushRef="#br0">22625 14665 436 0,'9'-2'165'0,"-3"-1"-129"0,6 6 17 16,-3 2 0-16,0 0-22 16,3 3-3-16,-1 0-14 15,4 3-4-15,-3-1-6 16,0 1 2-16,-3-1 3 0,-3 1 1 16,-6-3 4-16,0-3 8 15,0-2 4-15,0-3-23 16,-3-6-10-16,-3-1 21 15,3-4 14-15,0-2-11 16,3 0-6-16,3-1-10 0,3 1-1 16,0-3-7-16,3 3-3 15,3 0-38 1,-3-1-19-16,6 7-31 16,-3-1-14-16,-1 2 60 0,1 6 28 15</inkml:trace>
  <inkml:trace contextRef="#ctx0" brushRef="#br0">22878 14708 316 0,'9'13'118'0,"-3"-8"-92"0,0 0 39 0,6-2 11 15,-3 0-14-15,0-1-3 16,8-2-17-16,-2 0-6 0,-3-5-20 16,0 0-3-16,0-3 0 0,-3 0-1 15,-3-3 1-15,-3 1 1 16,-3-1 4-16,-6 0-8 15,-3 6-1-15,3 3-5 16,-9 2-3-16,3 2-3 16,0 6 1-1,0 3-1-15,-2 2 0 0,8 0 0 16,3 3 0-16,0 0 4 16,6 2 1-16,3-2-1 15,5 0 1-15,1-3-29 16,9-2-11-16,0-3-35 15,3-5-12-15,0-6-90 16,-1-5-40-16,1-3 112 16</inkml:trace>
  <inkml:trace contextRef="#ctx0" brushRef="#br0">23182 14676 372 0,'-3'-16'140'0,"3"13"-109"0,-3-2 44 0,3 5 14 15,0 0-23-15,0 0 3 16,3 5-31-1,0 6-21-15,5 5-7 0,1 5 0 16,0 11-8-16,0 7-1 16,3 4-3-16,0-1 0 15,0 0 0 1,0-5 0-16,-3-2 2 0,0-6 0 16,0-5-3-16,0-6 2 15,-6-2 14-15,3-8 8 16,-6-8-8-16,0-5-4 0,-6-9-6 15,3-7-3-15,-3-13-2 16,0-8 1-16,0-3 1 16,3 0 0-16,-3 2-3 15,12 6 2-15,-3 3 3 16,12 5 1-16,-1 2-1 16,4 9-2-16,0-1 3 15,3 9 2-15,-6 4 0 16,6 4 0-16,0 2-1 15,-4 5 2-15,-5 3-1 16,3 3 0-16,-9-1 1 16,-6 3 1-16,-3 1-3 15,-6 1-3-15,-6 1 0 16,-2 3-1-16,-10-3 0 16,3 0 0-16,-6-1-53 0,-3-1-22 15,-2-6 38-15,5-3 20 16</inkml:trace>
  <inkml:trace contextRef="#ctx0" brushRef="#br0">22348 14538 396 0,'-9'-13'148'0,"9"8"-115"0,0-1 22 0,0 6 0 16,0 0-13-16,6 3 1 0,0 0-16 15,0 2-5-15,3 6-12 16,-3 4 5-16,6 7 2 0,-3 1-5 16,3 6 1-16,-3-2-6 15,0 5 1-15,0-1-5 16,-4 4-2-16,-2-3 0 15,3-3 1-15,-3-5-3 16,0-6 0-16,0-2-12 16,0-6-7-16,0-2-53 15,-3-8-23-15,0-5-120 16,6-5-55 0,-6-4 141-16</inkml:trace>
  <inkml:trace contextRef="#ctx0" brushRef="#br0">22333 14525 456 0,'-12'-26'170'0,"12"12"-132"0,6-7 18 0,0 13 0 16,3-2-19-16,0-1-1 16,6 0-10-16,0 1-2 15,3 2-13-15,3 3-4 0,-1 2-1 16,-2 6-8-16,-3 5 0 15,3 2-2-15,-3 6-1 16,-6 3 19-16,-3 2 8 16,-6 3-9-16,0-1-2 15,-6-2-5-15,-3 1-1 16,-6-4-3-16,-3 1-2 16,6-3-6-16,-3-6-1 0,1 1-68 15,2-6-29-15,3-5 53 16,3-13 25-16</inkml:trace>
  <inkml:trace contextRef="#ctx0" brushRef="#br0">24283 14723 244 0,'3'6'93'0,"3"-6"-72"0,-6 2 40 0,0-2 13 16,0 0-5-16,0 0-1 15,0 0-14-15,6 3-6 16,-6-3-27-16,6 0 5 0,-6-3 2 16,0 1-2-16,0-4-1 0,-6-2-5 15,3-2-2-15,0-6-6 16,-3-3-2-16,3-2-9 16,-3-3-2-16,3-7 11 15,-6-4 5-15,6-2-5 16,-3 0-1-16,3 3-3 15,0 5-1-15,-3 2-1 16,3 6 2-16,-3 3-3 16,6 4 0-16,0 4-1 15,6 2-2-15,-3 5 1 16,3 6-1-16,0 5 0 16,9 5 0-16,0 8 0 15,6 8 0-15,-4 3 0 0,1 2 0 16,3 1 0-16,3-3 0 15,-3-3 0-15,6 0 2 16,-4 0-1-16,-2-8-1 16,3-2 1-1,-9-4-1-15,6-4 0 16,-6 0 2-16,-3-3 1 16,-1-3 3-16,-2-2-1 0,0-3 2 15,-3-3-4-15,0-5-2 16,-3-5 0-16,-3-3-1 15,0-5 0-15,0-6 0 16,0-10 0-16,-3-3 0 16,0-2 0-16,-3 2 0 15,-3 3 0-15,6 3 0 0,-3 5 0 16,3 5 0-16,0 3 0 16,-3 5 0-16,6 0 0 15,-2 6 0-15,-4-1-36 16,6 3-15-16,0 5-14 15,6 3-5-15,-4 3-110 16,4 5-49 0,0 5 119-16,0 3 56 0</inkml:trace>
  <inkml:trace contextRef="#ctx0" brushRef="#br0">24789 14752 368 0,'9'8'137'0,"-3"-2"-106"0,0 2 30 0,-3-3 9 16,-3-5-9-16,0 3-2 15,5-1-10-15,-5-2-4 16,0 0-25-16,3 0 2 0,-3-2 1 15,0-4-3-15,0-2-2 16,0-5-6-16,0 0-2 16,0-8-4-16,-3-3 1 15,-2-5-4-15,2-8-2 16,-3-8 0-16,0-3-1 16,-3-2 0-16,3 5 0 15,-6 3 0-15,12 5 0 0,-3 2 0 16,6 6 0-16,-3 5 0 15,12 3 0-15,-3 3 0 16,3 7 0-16,5 3 0 16,1 8 0-16,3 3 0 15,3 5 0-15,-3 2 0 16,3 6 0-16,-9 3 0 16,2 2 0-16,-8 3 0 15,-6-1 0-15,-6 1 0 16,-6 0 0-16,-3-3 0 15,-2-2 0-15,-7-3 0 0,9-1 0 16,-6-4-7 0,6-3 0-16,3-3-59 0,0-5-23 15,6-5 45 1,6-6 22-16</inkml:trace>
  <inkml:trace contextRef="#ctx0" brushRef="#br0">22667 15197 176 0,'3'-3'66'0,"0"3"-52"0,0-2 52 0,-3 2 21 16,0 0 0-16,6 0 1 16,-6-3-14-16,0 3-4 15,0 0-39-15,-6 3 0 0,6-1 0 16,-6 6-6-16,-3 5-2 15,0 3-5-15,0 6-1 16,-3 1-7-16,0 4-4 16,-3-1-6-16,6 1 0 15,-3-6-2-15,3 0 0 0,0-2 4 16,3-4 1 0,4-1-85-16,4-4-39 15,10-10 61-15,6-13 29 16</inkml:trace>
  <inkml:trace contextRef="#ctx0" brushRef="#br0">22065 15993 288 0,'0'-8'107'0,"0"6"-83"0,-3-1 48 16,3 0 16-16,0-2-13 15,3 3-2-15,-3-1-24 16,0 0-7-16,0 3-25 16,0 0-1-16,0 6-2 0,0 4-3 15,0 3 1-15,-3 1-7 0,3 7-1 16,0 3 0 0,0 2 2-16,-3 0-1 15,3 1 0-15,-3-1 1 0,3 1 3 16,-2-9-9-16,2-4-4 15,0-1 2-15,0 0 0 16,0-5-1-16,0-5 0 16,0-1 13-16,0-7 5 15,0-3-7-15,2-5-2 16,1-14-4-16,3 1-2 16,0-1 1-16,0 1-1 15,0 2 0-15,3 3 0 16,0 0-3-16,0 5 2 0,-3 3 1 15,3 2 2-15,0 1-1 16,0 10 2-16,0 0-2 16,3 0 2-16,-3 7 0 15,-1-1 1 1,1 7-2-16,-3 6-2 16,-3-1 3-16,0 3 0 0,-3 0-4 15,0-2 1-15,0 2-22 16,0-5-8-16,3-3-27 15,0-5-9-15,3-3-99 16,3-7-45-16,0-4 109 16,3-1 52-16</inkml:trace>
  <inkml:trace contextRef="#ctx0" brushRef="#br0">22351 16136 396 0,'0'8'148'0,"6"0"-115"0,6-3 24 0,-3 1 2 16,0-4-18-16,3-2-1 16,3-2-10-16,-6-4-4 15,8 4-14-15,-5-9 1 0,0 6 1 16,-3-6-1-16,0 1 2 16,-6-4-4-16,-3 7-1 15,-3-4-11-15,-6 3-1 16,3 0 13-16,-6 0 9 15,-3 5-9-15,-2 3-6 16,5 6-3-16,-3 2 0 16,-3 5-21-16,0 5-7 0,3 6 13 15,3 0 6-15,0 0 6 16,9 0 1-16,0-3 0 16,3-3 0-16,3-2 4 15,6-3 2-15,6-2-44 16,3-3-19-16,6-8-67 15,3 0-28-15,2-5 80 16,1-6 37-16</inkml:trace>
  <inkml:trace contextRef="#ctx0" brushRef="#br0">22702 16097 400 0,'6'-16'148'0,"-3"10"-115"0,0-4 28 0,0 7 4 15,-3-2-13-15,0 0-3 16,-3-3-9-16,-3 2 0 16,-3 1-22-16,0 2-13 0,-5 3-4 15,5 3 10-15,-3 5 7 16,-3 3-9-16,0 4-2 16,3 7-7-16,3 1-1 15,0 1 1-15,3-3 0 0,0 6-14 16,6-9-3-16,0 4 7 15,6-7 4-15,0-1 5 16,3-6 1-16,3-6 13 16,-3-2 6-16,6-8-25 15,0 0-9-15,0-10 4 16,-1 2 5-16,-2-5 4 16,0 0 4-1,-3-1 12-15,0 4 8 0,0 2-27 16,-3 3-9-16,0 2 22 15,-6 3 13-15,6 3-7 16,-3 2-2-16,-3 3-8 16,6 6-1-16,-3 2-1 15,3 2-2-15,-3 3 1 16,0 3 1-16,3 0-3 0,0-3-2 16,0 6-23-16,-3-3-7 15,6-6-37-15,-1 4-15 16,1-6-118-1,0-8-53-15,0-3 133 16</inkml:trace>
  <inkml:trace contextRef="#ctx0" brushRef="#br0">22929 16033 368 0,'-3'-3'140'0,"3"1"-109"0,0 4 29 0,3 1 7 15,-3 2-15-15,11 1 0 0,-5 2-19 16,3 2-6 0,-3 3-15-16,0 3 1 0,3 3 3 0,-6 2-4 15,6 0 1-15,-3 0-4 16,-3-2 2-16,0-3-11 16,-3-3-2-16,0-5 18 15,0 2 9-15,0-7-6 16,0-3-3-16,0-5-5 15,0-6 0-15,0-5-6 16,0-2-3-16,0-3-1 16,0-1 1-16,6 1-1 15,0 3-1-15,0-1-2 16,3 3-1-16,0 3-25 16,6 3-9-16,2 2-56 15,4 2-25-15,3-2 59 16,0-2 31-16</inkml:trace>
  <inkml:trace contextRef="#ctx0" brushRef="#br0">24372 15001 456 0,'-6'-2'170'0,"12"2"-132"0,-6 0 27 16,0 0 1-16,0 0-19 15,0 0-2 1,0 7-26-16,0 9-11 16,0 0 9-16,0 8 5 0,0-3-6 15,0 3-4-15,0 0-5 16,0 0-2-16,3-1-3 16,-3 1 1-16,3-3-29 0,-3 1-9 15,9-7 17-15,0-4 9 16</inkml:trace>
  <inkml:trace contextRef="#ctx0" brushRef="#br0">24199 15903 220 0,'0'-13'82'0,"0"8"-64"0,-3-3 51 16,3 5 19-16,0-2-10 16,0 0-3-16,0-1-18 15,0-2-6-15,0 8-29 16,0-2 0-16,0 2 2 0,0 0-2 0,0 2-1 15,0 9-5-15,3 5-2 16,0 2-4 0,0 6-1-16,3-3-5 0,-3 3-1 15,3 5-1-15,-3-5-2 16,0 0 1 0,-3 0-1-16,6-3-11 0,-3-3-5 15,-3-4-61-15,6-1-26 16,-3-3 50-16,3-7 28 15</inkml:trace>
  <inkml:trace contextRef="#ctx0" brushRef="#br0">24176 15927 436 0,'-12'-26'165'0,"12"10"-129"0,0-5 17 15,6 7-3-15,0 1-19 16,3-5-4-16,-1-3-2 15,4-1-1-15,3 4-13 16,0-1 9-16,0 11 3 0,0 0-14 16,-3 3-4-16,3 5-6 15,0 5-3-15,-6 6 16 16,2 5 6-16,-2 5-8 16,0 3-3-16,-3 0-3 15,-6 0 2-15,-3-1-3 16,-3 1-2-16,0-5-5 15,-3 2 0-15,6-3-33 16,-5-4-16-16,-1 1-56 16,9-4-23-16,0-8 69 15</inkml:trace>
  <inkml:trace contextRef="#ctx0" brushRef="#br0">24384 15983 416 0,'3'10'156'0,"3"-7"-121"0,0 5 14 0,0-5-2 16,-3 7-16-16,6 1-1 15,-3-1-8-15,0 4-2 0,0-1-11 16,-3-3 3-16,-3 1 4 0,0-3 1 16,0 0 1-16,-3-6-3 15,-3 4 1-15,6-12-9 16,-3 4-2-16,0-6 3 15,-3-3 5-15,6-2-7 16,0 0-1-16,6-3-14 16,0-5-7-16,0 5 2 15,2 0 3-15,1-2-56 16,3 4-24-16,3 1-78 16,-6 2-32-16,9 1 103 15,-6 5 53-15</inkml:trace>
  <inkml:trace contextRef="#ctx0" brushRef="#br0">24586 15927 432 0,'-9'8'162'0,"6"0"-126"0,-3 8 16 0,6-8 1 16,-2 5-20-16,2 0-4 16,0 1-10-16,0-1-4 15,2 0-9-15,-2 0 0 0,9 0 1 16,0 1 1-16,0-4 0 15,3-2-2-15,0-2 1 16,0-6 0-16,6-3 1 16,-6 0-2-16,6-5-1 15,-6 0-3-15,-4-2-2 0,-5-3 1 16,-3-6 1 0,0 6-1-16,-6 0 2 0,-8-3-4 15,2 2-2-15,0 1-7 16,-6 5-4-16,-3 0-43 15,6 6-18-15,0-1 39 16,6 0 18-16</inkml:trace>
  <inkml:trace contextRef="#ctx0" brushRef="#br0">24720 15909 444 0,'-18'5'167'0,"18"-2"-129"0,0 2-1 0,6 5-6 15,-3-2-9-15,3 0 4 16,-3 8-10-16,6-3-2 16,-6 1-8-16,6-1 3 15,0-3 1-15,-6-4 1 16,-3 7 1-16,6-5 2 0,-3-3 4 15,-3-5-4-15,0 0 2 16,0 0-7-16,0-2-3 16,0-9-3-16,6 3 0 15,-3-5-2-15,6-3-1 16,-6 0 3-16,-3-5 0 0,9 2-1 16,-3 1-2-16,0 5-4 15,-6 7 0-15,6 1 4 16,-3 2 4-16,-3 3-6 15,0 6-3-15,5-1 3 16,-2 6 0-16,-3 2 4 16,6 0 1-16,0 0-28 15,-6 1-12-15,9-1-48 16,0-3-19-16,3-2 55 16,3-2 25-16</inkml:trace>
  <inkml:trace contextRef="#ctx0" brushRef="#br0">24991 15922 484 0,'-12'-3'181'0,"6"3"-141"0,6 3 14 0,-3-3-4 16,-3 8-20-16,6-3-3 16,-3 3-11-16,-3-3-5 15,6 9-6-15,0-4-2 0,0 3 3 16,0-2-3-16,9 0-2 15,-3-4 8-15,-3-1 6 16,9-1-12-16,-3-2-3 16,0-6-1-16,0-2 0 15,0 2-4-15,0-7 1 16,-3 2 2-16,-6-3 1 16,0-5 1-16,0 3 2 15,-6 0-8-15,-3-1-1 16,0 4-38-16,0 2-15 0,0 0-82 15,0 3-36-15,9-3 93 16</inkml:trace>
  <inkml:trace contextRef="#ctx0" brushRef="#br0">25095 15890 416 0,'-9'13'156'0,"9"-10"-121"0,0 10 10 16,6-5-3-16,-3 0-11 0,3 5 2 16,0 1-15-16,3 1-3 15,-3-4-9-15,0 2 0 0,3-2 4 16,-3-3 7-16,-3 0 4 16,3-3 1-16,-3-5 1 15,-3 0-13 1,3 0-3-16,-3 0-7 0,0-5-3 15,0-3 15-15,6-5 8 16,-3 2-9-16,3-2-6 16,-3-3-3-16,0 5-2 15,3 1 0-15,-3-1 2 16,5 8-1-16,-2 3 2 16,-6 0-2-16,6 3 2 0,0 8-2 15,-3-1 2-15,3 1-2 16,-3 2-1-16,0-2 1 15,3-3 1-15,-6-3-1 16,0-2 2-16,0-3-4 16,3 5 0-16,3-10-1 15,-3 2 0-15,6-5 0 16,-6 0 0-16,6-3 0 16,0-2 0-1,-6 5 2-15,6 0 0 0,-3 3 0 16,-3 2 0-16,-3 3 0 15,0 6 2-15,6 2-3 16,-3 2 0-16,0 3-48 16,-3-2-21-16,6 2 35 15,-3 3 17-15</inkml:trace>
  <inkml:trace contextRef="#ctx0" brushRef="#br0">24446 16327 528 0,'-8'0'198'0,"13"0"-154"0,-2 5 14 16,0-2-6-16,3 2-19 0,-3 8-4 15,6 0-11-15,3 3-1 16,-3 0-10-16,0 5-2 16,0-2 1-16,-6 2-3 15,6 0-2-15,-9 0-3 16,6 0 1-16,-6-2-30 0,0 0-14 15,0-4-147-15,0 1-63 16,0-5 130-16,0-6 64 16</inkml:trace>
  <inkml:trace contextRef="#ctx0" brushRef="#br0">24241 17038 320 0,'0'-2'121'0,"6"2"-95"0,-3-6 47 0,3 1 14 16,-6 5-12-16,9-2-2 16,-3-4-19-16,-3 1-7 15,0 5-26-15,6-3-2 0,-9 3 2 16,9 3-8-16,0 5 0 15,-6 2-5-15,6 6 0 16,-9 3-5-16,5-1 0 16,1 9-1-16,-6-3 1 0,6-3-4 15,-3-3 0-15,-3-2 1 16,0-3 2-16,0-2-1 16,0-3-1-16,6-3 1 15,-6-5-1-15,0-5 0 16,0-3 0-16,-6-3 0 15,6-4 0-15,0-9 0 16,0 5 0-16,6-5 0 16,-3 1 0-16,0 4-3 15,3 3 2-15,-3 0 1 0,6 3 2 16,-3 3-1-16,0-1-1 16,0 8 3-1,-3 3 0-15,6 3-1 16,0 10-2-16,-6 0 1 15,6 6 1-15,0 2-1 0,-6-2-1 16,6 4-2-16,-4-7 1 16,1 3 3-16,-3-1 1 15,0-4-1-15,0-7 1 16,-3 1-2-16,6-2-1 16,-6-6 1-16,3-3-1 15,-3-2 0-15,6-6 0 16,0-5-3-16,0-2 2 0,3-3 1 15,3-3 0-15,0 8 0 16,0-3 0-16,6 1 0 16,-6 7 0-16,2 3 0 15,-2 3 0-15,0 5 0 16,0 5 2-16,-3 3-1 16,3 3 2-1,-3 7-2-15,3 1-1 0,-6-3 1 16,-3 2 1-16,3-2-3 15,-3 0 0-15,-3-3-30 16,6-5-14-16,-3 3-35 16,0-3-12-16,3-8 47 15,-3-6 23-15</inkml:trace>
  <inkml:trace contextRef="#ctx0" brushRef="#br0">24818 17179 496 0,'-5'8'187'0,"10"-6"-146"0,-2 1 15 0,6-1-1 15,0-2-20-15,3 0 0 16,0 0-27-16,6-5-11 16,0-3 0-16,3 3 18 0,0-8 12 15,-1-3-11-15,-2 0-6 16,-3 0-6-16,-3-2-1 15,-3 2 0-15,-9 0 1 16,0 0 0-16,-9 3 0 16,-3 2 0-16,0 3 0 0,-6 3-2 15,3 10 1-15,-5 3-2 16,-4 5-1-16,3 6 3 16,9 2 2-16,-6 3-2 15,12 2-2-15,0 1 0 16,6-1-1-16,6-2 0 15,6 0 0-15,6-6 0 16,6-4 0-16,3 2 0 16,5-6 0-16,1-5 0 15,-3 3 0-15,0-8-25 16,-4-2-10-16,-2-4-196 0,-12-7-86 16,-3-8 161-16,3 8 81 15</inkml:trace>
  <inkml:trace contextRef="#ctx0" brushRef="#br0">19402 12816 308 0,'-9'-8'115'0,"6"8"-89"0,0 0 23 0,3 0 6 15</inkml:trace>
  <inkml:trace contextRef="#ctx0" brushRef="#br0">19387 12816 641 0,'0'10'54'16,"0"1"-28"-16,0 5-6 0,0-3 0 0,3 6-2 15,-3-1 1-15,0 6-1 16,0 2-2-16,0 6-2 16,0 5 1-16,0 0-2 15,0 0 0-15,0-2-3 16,-3-1-1-16,0-2-3 15,3-3 1-15,-3-5-9 16,0-3 0-16,0-3-2 16,0-2 2-16,3-2 1 15,-3-4 1-15,0 1 0 16,0-3 0-16,0-3-9 16,0 0-4-16,0 0-81 15,0-5-38-15,0 0 72 16,0-5 37-16</inkml:trace>
  <inkml:trace contextRef="#ctx0" brushRef="#br0">18979 13871 420 0,'-6'-7'156'0,"3"7"-121"0,3-6 32 0,0 6 5 16,0 0-15-16,0 0-3 16,0 0-25-16,0 0-7 0,3 8-14 15,-3 3 1-15,3 5 4 0,0 5-3 16,0 3 2-16,0 2-7 16,0 1-1-16,0-1-2 15,0 0 1-15,0-2-4 16,0-3 0-16,0-2-30 15,0-3-14-15,0-3-48 16,-3-2-20 0,0-11 56-16,6-11 31 0</inkml:trace>
  <inkml:trace contextRef="#ctx0" brushRef="#br0">18982 13649 464 0,'-12'-10'176'0,"9"10"-137"0,0-6 6 0,3 6-4 16,0 0-21-16,0 0-3 15,0 0-19-15,0 0-6 16,0 0 3-16,6 0-79 0,0 3-33 16,3 2 59-16,3 1 29 15</inkml:trace>
  <inkml:trace contextRef="#ctx0" brushRef="#br0">19414 13808 424 0,'-9'-8'159'0,"6"5"-124"0,3-2 31 0,0 5 3 0,0-3-14 15,-3 1 0-15,0-1-25 16,0 1-10-16,-6 2-12 16,-3 2-10-16,0 6-2 0,-3 0 15 15,-3 5 7-15,0 0-8 16,3 1-3-16,4-1-5 16,5 3 1-16,0-3-2 15,9 0-1-15,3-2 1 0,5-1-1 16,4-2-3-1,0 0 2-15,3 0 3 0,0 0 1 16,0 3-1-16,0-1-2 16,-3 1 3-1,-4 2 0-15,-2 0 5 16,-3 1 3-16,-3-4-2 0,-6 3 2 16,0-2-6-16,-3 0-3 15,-2-3-1-15,-4-1-1 16,0 1 0-16,-3-2 0 15,0-4 0-15,0 4 0 16,0-1-14-16,0-2-3 16,3-1-112-16,0 1-49 15,-2-6 90-15,2-5 47 16</inkml:trace>
  <inkml:trace contextRef="#ctx0" brushRef="#br0">21128 12588 364 0,'-3'3'134'0,"0"-3"-104"0,9 0 16 0,-6 0 1 0,3 3-4 15,3 2 4-15,-3 0-11 16,0 0-4-16,-3 3-18 16,0 0 2-16,-3 3 4 0,-6 2 0 15,-3 6 0-15,-6 2-6 16,-6 0-4-16,-5 3-3 16,-4 0-2-16,-3 2-1 15,-3-2 0-15,4 0-5 16,2-3 1-16,3-3 0 15,3-2 0-15,4 0-3 16,2-3 2-16,3-2-12 16,3-3-7-16,3 0-60 15,3-3-27-15,3 0 55 0,3 1 26 16</inkml:trace>
  <inkml:trace contextRef="#ctx0" brushRef="#br0">20259 13170 460 0,'-15'-2'173'0,"18"7"-135"0,-9-2 12 15,6 2-3-15,-3 3-17 16,3 8-2-16,0 5-12 15,3 0-5-15,-3 3-6 16,3 0-2-16,-3 2 1 0,3 6 0 16,-3 0 0-16,3-1-2 15,-3 1-2-15,3 0-13 16,-3-6-4-16,3-2-57 0,0-5-24 16,0-9 50-16,-3-10 24 15</inkml:trace>
  <inkml:trace contextRef="#ctx0" brushRef="#br0">20241 13281 416 0,'-3'-31'154'0,"6"23"-120"0,3-5 26 0,0 10 4 16,0-5-24-16,3 8-5 15,0-3-15-15,6 6-5 16,-1 5-8-16,4 0-1 0,0 2 1 15,0 4-3-15,3 2-3 16,-6-1 2-16,-6 1 2 16,-3 3 0-16,-6 2 0 0,-6 3-1 15,-3 0 2-15,-3-1-1 16,0 1 0-16,-3-3-3 16,3-2 1-16,3-6-11 15,0-2-4-15,0-3-52 16,3-3-22-16,3-8 44 15,3-2 21-15</inkml:trace>
  <inkml:trace contextRef="#ctx0" brushRef="#br0">20402 13443 280 0,'6'5'104'0,"0"0"-81"0,8 1 29 0,-5-4 7 15,3 1-5-15,3-3 1 16,3 0-16-16,3 0-4 15,0-3-20-15,0-2 6 0,-4 0 3 16,1-3-1-16,-6 0-2 16,-6 0-5-16,0-3-2 15,-6 3-6-15,-6-2 0 16,-3 5-5-16,-6-1 0 16,-3 4-1-16,-2 2 1 15,-1 5 0-15,3 3 1 16,0 5 0-16,3 3 0 15,3 3 0-15,6-1 0 16,3 1-2-16,6-1 1 0,3 1 0 16,6-4 1-1,6-1-2-15,3-4-2 16,3-2-10-16,-1-2-4 16,4-6-55-16,0-6-22 0,3-4 47 15,0-6 22-15</inkml:trace>
  <inkml:trace contextRef="#ctx0" brushRef="#br0">20795 13160 468 0,'-15'5'176'0,"12"3"-137"0,0 3 13 0,3-1-2 15,0 1-18-15,3 7-1 16,0 1-16-16,0 2-4 15,0-3-7-15,0 4-3 0,0-1 2 16,3 0-4-16,-4 0-2 16,1 0-34-16,0-2-15 15,0-3-75 1,0-3-33-16,0-2 81 0,0-6 42 16</inkml:trace>
  <inkml:trace contextRef="#ctx0" brushRef="#br0">20744 13358 512 0,'-12'-8'192'0,"15"11"-149"0,-3-6 16 0,0 3-3 15,6-2-27-15,0-1-5 0,3 0-18 16,6-2-3-16,3 2-3 16,5-2-3-16,7 0 0 0,3 0-73 15,6-3-34-15,-1-8 56 16,10-5 26-16</inkml:trace>
  <inkml:trace contextRef="#ctx0" brushRef="#br0">21420 12723 420 0,'3'-16'156'0,"2"14"-121"0,1-1 28 0,0 3 2 15,0 0-18-15,0 5-2 16,0 3-17-16,3 3-8 16,0 5-11-16,0 2 3 0,0 9 1 15,0-3 2-15,0 2 1 16,0 3-6-16,0 3-4 15,0 0-1-15,0-1-1 16,2 1-5-16,1-3 1 0,0-2-2 16,0-4-2-1,0 1-52-15,0-8-23 16,3-5 40-16,3-9 19 16</inkml:trace>
  <inkml:trace contextRef="#ctx0" brushRef="#br0">21533 13401 356 0,'0'0'132'0,"3"0"-103"0,-6 5 12 16,6 0-3-16,-3 3 3 15,6 5 5-15,-3 6-10 16,5 5-2-16,-2-1-19 15,3 4 0-15,-3-1-1 0,0-7-1 16,-3 2 2-16,3-2 1 16,-3-4-1-16,-3-1 1 15,0-6 3-15,0-6-7 16,-3-4 1-16,3-9-4 16,-3-5 2-16,-3-5-4 15,0-8 1-15,0-3-1 16,0 0 1-16,0 1-2 0,3 2-1 15,1 5-1-15,-1 3 2 16,0 2-3-16,3 6-2 16,-3 5-3-16,9 10 1 15,2 9 1 1,1 5 0-16,3 5 2 16,3 6-3-16,0 2 0 15,0 0 1-15,3 0 0 16,-3-5 0-16,3-3 2 15,-4-8 1-15,1-5 3 16,0-5 1-16,0-9 3 16,-3-7-5-16,0-5-3 15,-3-9-1-15,0 1-1 16,-3-3 0-16,0 0 0 16,0 2 0-16,-3 1 0 15,-3 2-3-15,0 3 0 0,0 5-31 16,0 5-15-16,6 9-118 15,-1 4 90 1,4 3 35-16</inkml:trace>
  <inkml:trace contextRef="#ctx0" brushRef="#br0">21926 13443 480 0,'-9'-3'181'0,"12"6"-141"0,-3 0 11 0,3 2-3 15,-3 0-22 1,0 3-5-16,3 3-10 0,0 2-3 16,2 3-4-16,4 0-1 0,0-1 3 15,0-1-1-15,0-1 2 16,3-2-2-16,-3-6 0 16,3-3 3-16,-3-4 3 15,0-3-11-15,0-6-4 16,-3-2 15-16,0-3 9 15,-3-3-10-15,-3 1-3 16,-3-1-4-16,-3 3-3 16,0 3-2-16,-3 0-1 15,0 5-12-15,-3 3-2 0,3 2-63 16,0 3-24-16,3 3 51 16,0 2 27-16</inkml:trace>
  <inkml:trace contextRef="#ctx0" brushRef="#br0">22122 13385 480 0,'-3'-8'178'0,"6"10"-138"0,3-4 13 16,-6 2-5-16,6 0-19 15,0 5-5-15,0 0-9 0,0 6-5 16,0 2-5-1,0 3-2-15,0 3 1 0,0-1 0 0,-1 1 0 16,-2-1 2-16,0-2 1 16,-3-3-1-16,0-5 1 15,0-3-9-15,0-5-3 16,3-5 0-16,0-5 1 16,0-6 17-16,3-3 9 15,0-2-29-15,0 2-11 16,0 1 23-16,0 2 14 15,3 3-8-15,-3 5-3 16,0 0-23-16,3 11-12 16,0 2 13-1,-3 5 25-15,6 4 15 16,-3 2-14-16,0 2-6 16,-4-2-5-16,1 0 1 15,0-3-1-15,-3-2 2 16,3-6 0-16,-6-5 1 0,6-3 0 15,0-5 0-15,0-2-5 16,3-3 1-16,0-3 0 16,0 0 0-16,0 0 0 15,3 3 0-15,-3 2 0 16,3 3 0-16,-3 3 0 16,0 2 0-16,-4 3 0 15,4 3 2-15,-3 2-1 16,3 3-1-16,-3 0 1 15,0 3-1-15,0 2-20 16,0 3-7-16,0 0-107 0,0-3-47 16</inkml:trace>
  <inkml:trace contextRef="#ctx0" brushRef="#br0">20300 13911 444 0,'-11'-5'167'0,"8"2"-129"0,0 3 13 0,3 0-2 15,0 0-19-15,0 8-3 16,0 5-11-16,0 11-3 0,0 8-7 15,0 2 5-15,0 6 4 0,0 0-1 16,0-1 0-16,-3 4-4 16,0-4 1-16,-3 1-6 15,0 0-3-15,0-3-4 16,0-3 1-16,0-5 1 16,3-5 0-16,3-3-33 15,-3-7-15-15,9-9 24 16,3-13 12-16</inkml:trace>
  <inkml:trace contextRef="#ctx0" brushRef="#br0">20021 15070 212 0,'3'0'82'0,"0"3"-64"0,-3-3 37 15,0 0 14-15,0 0-20 16,0 0-7-16,0 0 8 15,0 0 6-15,0 0-29 16,0 0 1-16,-3-3 0 0,0 3 1 16,0-3 3-16,-3 1-6 0,0-1-2 15,-3 0-4-15,-3-2-1 16,-3 2-1 0,0 1-2-16,-3-1-4 0,0 6-2 15,1 2-6-15,2 6-3 16,-3-3 0-16,3 5-1 15,-3 0-3-15,3 3 2 16,3 5 3-16,3 3 1 16,1 2-4-16,5 3-1 15,0 1 1-15,6-1 2 16,2-3-2-16,4-2 0 16,0-6-1-16,3-2 0 15,0-5 0-15,3-6 0 16,0-5 11-16,3-8 3 0,0-8-16 15,-1-5-9-15,1-5 3 16,0-3 3-16,-3 2 5 16,-3 3 1-16,0 1 1 15,-3 4 0-15,-3 3 19 16,0 3 10 0,-3 5-10-16,-3 5-3 0,0 3-8 15,0 8 0-15,0 3-3 16,0 7 0-16,0 6-3 15,3 5 1-15,3 3-2 16,3 0 2-16,0-6-4 16,2-2 0-16,4-3-26 15,6-2-11-15,9-9-153 16,6-15-66-16,2-11 131 0,-5-10 64 16</inkml:trace>
  <inkml:trace contextRef="#ctx0" brushRef="#br0">21789 13853 456 0,'-18'-3'170'0,"15"6"-132"0,-3 0 5 16,3 2-6-16,-3 3-14 15,0 5 1-15,0 3-9 16,0 8-2-16,0 5-7 16,0 5 3-16,0 6 1 0,0 0 1 15,0 2 1-15,0 3-2 16,-3-3 1-16,0 1-4 16,1-1-2-16,-1-2 0 15,0-3-1-15,0-3-2 16,0-2-2-16,0-6 1 15,0-2 1-15,3-3-28 0,-3-8-9 16,-3-2-186 0,-3-14-80-16,3-7 155 15</inkml:trace>
  <inkml:trace contextRef="#ctx0" brushRef="#br0">20857 14808 428 0,'-12'-3'162'0,"6"3"-126"0,3 6 10 0,3-1-6 0,0 6-14 16,0 2-1-16,0 8-10 15,0 5-4-15,0 1-6 16,0 5 5-16,0-1 5 0,0-2-3 16,0 1 1-16,0-1-6 15,0-6 1-15,0-4-3 16,0-3 2-16,0-6 0 15,0-2 3-15,0-2 1 16,0-6 3-16,-3-6-7 16,0-4-4-16,0-9-5 15,0-2 1-15,-3-8-1 0,3-8 0 16,0-3 0 0,0-2 0-16,0 2 2 0,0 3 0 15,3 6-3-15,0 7 2 16,0 3 14-16,3 5 8 15,0 5-8-15,3 6-4 16,3 7-6-16,0 9 0 16,3 8 0-16,3 7 1 15,0 3-2-15,3 3 1 16,0 0-2-16,2-3-1 16,-2-3 1-16,3-2 1 15,-6-3-1-15,0-5-1 16,-3-3 3-16,3-5 7 15,-3-5-1 1,-1-8-3-16,-2-3 0 0,-3-6-4 16,0-7-2-16,0-8 1 15,-3-3-1-15,-3-2 0 16,3 2 0-16,-3 3 0 16,0 3 0-16,-3 4-9 15,3 4-4-15,0 5-40 16,0 5-15-16,0 5-31 15,0 3-11-15,3 5-80 16,0 6-35 0,3 2 119-16</inkml:trace>
  <inkml:trace contextRef="#ctx0" brushRef="#br0">21196 14946 408 0,'0'0'151'0,"0"2"-118"0,3-2 22 0,-3 0 3 15,0 0-19-15,3 6-5 16,-3 2-11-16,3 2-4 16,0 1-11-16,0 2 4 0,0 3 1 15,0 0-2-15,0 0 1 16,3-1-5-16,0-1 1 16,0-4-3-16,3-2 0 15,3-3 1-15,0-2 1 16,0-6-3-16,0-2-3 15,-1-3-5-15,1-2 0 0,-3-4 0 16,-3-4 2-16,-3-1-1 16,-3-2 1-16,-3 0 19 15,-6 0 11-15,-3 0-14 16,1 5-5-16,-4 3-8 16,0 2-2-1,0 6-15-15,3 5-6 0,3 2-27 16,0 4-11-16,3 2-120 15,3-3-55-15,3-5 122 16,9 0 57-16</inkml:trace>
  <inkml:trace contextRef="#ctx0" brushRef="#br0">21414 14872 472 0,'-9'2'178'0,"12"3"-138"0,0 9 8 0,0-4-6 16,3 1-19-16,0 5-3 15,-1 0-3-15,4 2-1 16,0 1-8-16,0-3-1 0,0-1 0 16,0 1-1-16,3-2 1 15,-3-4 2-15,0-2 2 16,0-8-8-16,0 0-3 15,0-8 12-15,-3 0 6 16,3-5-8-16,-6 0-3 16,2-3-7-16,-2-3-3 0,0 1-27 15,-3-1-10 1,3 1-51-16,-3 2-19 0,6 0 58 16,-3 3 27-16</inkml:trace>
  <inkml:trace contextRef="#ctx0" brushRef="#br0">21625 14842 400 0,'-6'6'151'0,"9"-4"-118"0,-6 4 11 16,6-1-4-16,0 3-3 0,3 2 2 15,0 4-15-15,0 2-4 16,0-1-12-16,0 4 6 0,0 0 3 15,0-1-3-15,0-2 2 16,-3-3-5-16,-3 0 1 16,0-5-1-16,0 0 1 15,0-8-2-15,0 0-1 16,0-5-8-16,0-3-2 16,0-5 0-16,0-3 0 15,2-5-2-15,1 0 2 16,0-1 7-16,0 4 6 15,0 2-13-15,0 3-5 16,0 5-1-16,0 3 4 16,3 5 15-16,0 5 9 0,3 3-10 15,0 2-4 1,0 1-4-16,0 2-3 16,3-2-2-16,-3 2 1 15,3 0-32-15,-3 0-15 0,-3 1-78 16,-6-1-31-16,-3 0 80 15,0 8 39-15</inkml:trace>
  <inkml:trace contextRef="#ctx0" brushRef="#br0">21187 15369 436 0,'-11'0'165'0,"8"0"-129"0,0-3 24 0,3 3 2 15,0 3-15-15,-3 0-3 16,3 5-16-16,-3-1-7 16,0 7-12-16,-6 2-6 0,6-1 0 0,0 12 11 15,0-3 8-15,-3 0-7 16,3-1-3-16,-6-2-5 16,3 1-2-16,0-4-1 15,3 1 0-15,-3-3-2 16,3-3 1-16,-3-3-4 15,3 1 0-15,0-3-21 16,3 0-8-16,0-3-38 16,0 0-14-16,-3-2 45 15,0-3 24-15</inkml:trace>
  <inkml:trace contextRef="#ctx0" brushRef="#br0">20562 16655 336 0,'-3'5'126'0,"3"3"-98"0,0-3 28 0,0-5 4 15,0 0-10-15,3 6 0 0,-3-6-11 16,0 0-1-16,0-3-22 16,0-2 6-16,0-6 5 0,-3 3-6 15,0-10 0-15,-3-1-10 16,1-5-2-16,-1 0 8 15,0-2 4-15,-3-6-7 16,3 3-1-16,0-5-5 16,0-6-3-16,3 0-2 15,3-2-3-15,0 0 1 16,3 2-1-16,0 6 0 16,3 5 2-16,3 2-3 15,3 3 0 1,-3 6-1-16,2 5 0 0,1 2-3 15,3 3-1-15,-3 3-8 0,6 2-2 16,0 6-42-16,-3 5-19 16,-3 5-33-16,-3 5-14 15,-6 1 67-15,-3 7 30 16</inkml:trace>
  <inkml:trace contextRef="#ctx0" brushRef="#br0">20479 16459 356 0,'-21'11'134'0,"15"-11"-104"0,0 0 40 0,6 0 10 16,0 0-16-16,0 0-5 15,6-3-22-15,3 0-11 16,3-2-15-16,3-3-3 0,3 5-1 0,3-7-1 16,0 7-1-16,-1-7-12 15,7-4-3-15,0 6-68 16,0-5-28-16,-1-5 54 15,4-6 26-15</inkml:trace>
  <inkml:trace contextRef="#ctx0" brushRef="#br0">20845 16014 520 0,'-24'-7'192'0,"18"14"-149"0,0-7 16 15,3 3-3-15,0 0-31 16,0 7-6-16,3 1-17 0,0 5-6 16,0 10 2-1,0 6 15-15,3 8 12 0,0-1-13 0,3 4-4 16,0-4-7-16,0-2-2 16,0 1-15-16,3-7-4 15,0-2-23-15,0 3-10 16,0-8-32-16,0-8-11 15,0-3 51-15,0-5 24 16</inkml:trace>
  <inkml:trace contextRef="#ctx0" brushRef="#br0">20979 16369 480 0,'-3'0'181'16,"6"5"-141"-16,-3 1 14 0,0-1-4 0,0 8-20 15,0 0-5-15,0 1-10 16,0 4-5-16,3-2-5 16,0 2-4-16,0 1 0 0,-3 5-8 15,0-3 0-15,3-2-68 16,0-4-29-16,0-4 53 16,0-6 27-16</inkml:trace>
  <inkml:trace contextRef="#ctx0" brushRef="#br0">21065 16144 520 0,'-29'-5'192'0,"26"7"-149"0,-6 1-15 0,9 2-15 15,0 1-42-15,3 4-10 16,3 4-100-16,0 4-44 15,3 1 95-15,-1 2 44 0,10-3 36 16</inkml:trace>
  <inkml:trace contextRef="#ctx0" brushRef="#br0">21268 16491 436 0,'-6'-8'162'0,"6"5"-126"0,3-7 18 15,-3 7 2-15,0-2-12 16,-3-6-1-16,0 6-13 16,-3-3-4-16,0 0-15 15,-3 3-4-15,0 5-1 0,-3 5-5 16,0 3-1-16,-3 5 0 16,3 0 0-16,1 3-3 15,2-3 2-15,0 3 1 16,9-3 2-16,0 1-1 15,9-1-1-15,-3-2-2 16,3-4 1-16,-1-4 14 16,1-3 6-16,0-3-9 15,3-2-6-15,-3-3 0 0,0 0-1 16,0-2-1-16,-3 4-2 16,0-2 1-16,0 6-1 15,0-1 0-15,0 3 0 16,0 5 0-16,0 6 0 15,0 5 0-15,0 10 0 16,0 3 0-16,-1 1 0 16,-2 4 0-16,-3-2 2 15,-3-1 1-15,1-4 1 16,-4 2 2-16,-3-5 3 16,-3-6-2-16,0 4 1 15,0-12-5-15,0 3 0 16,-3-5-1-16,-3-5-13 15,3-3-2 1,3-11-49-16,-2-2-22 16,2-5-137-16,6-9-59 15,6-7 145-15</inkml:trace>
  <inkml:trace contextRef="#ctx0" brushRef="#br0">21348 16118 464 0,'-6'0'173'0,"3"0"-135"0,6 10 3 0,0-2-9 16,3 8-3-16,0 8 5 16,3 2-12-16,3 11-5 15,0 0-10 1,-3 0-1-16,3 1 1 0,-3-4 1 15,-1-2 2-15,-2 2-1 0,-3-8 2 16,-3-2-6-16,0-5-3 16,0-3-6-16,-3-6 0 15,0-7 19-15,0-3 10 16,1-3-12-16,2-7-7 16,0-4-4-16,0 1-2 15,0-8 0-15,0 0 0 16,0 0 0-16,5 0 0 0,-2 7-3 15,3 1 2-15,0 5-1 16,0 3 0-16,0 2 4 16,0 6 1-16,0 5 1 15,3 2 0-15,0 4-2 16,0 7 1 0,-3 0-2-16,0 0 2 0,0 3-2 15,0 0-1-15,-3-3-2 16,0-3-1-16,3 1-31 15,-3-6-15-15,3-5-66 16,-3 0-28-16,3-11 75 16,-1-2 37-16</inkml:trace>
  <inkml:trace contextRef="#ctx0" brushRef="#br0">21625 16073 520 0,'-12'-3'195'0,"15"6"-152"0,-3 2 10 0,0 0-6 15,3 6-23-15,0 5-3 16,0 5-1-16,0 11 1 16,0 2-11-16,0-2-1 0,0 5-2 15,0-3-3-15,0-2-1 16,0-6-3-16,3 1-3 15,-3-3-29-15,3-8-14 16,0 5-64-16,0-8-30 0,2-5 74 16,1-5 34-16</inkml:trace>
  <inkml:trace contextRef="#ctx0" brushRef="#br0">21607 16321 596 0,'-12'0'222'0,"15"0"-172"0,0 0 5 16,-3 0-8-16,6 0-29 15,3-2-5-15,3 2-10 16,0 0-3-16,0 0 0 0,3 2-55 0,-1-2-25 16,1 0 40-16,-3-8 20 15</inkml:trace>
  <inkml:trace contextRef="#ctx0" brushRef="#br1">16181 14300 316 0,'-18'-5'118'0,"15"5"-92"0,-3-6 28 0,6 6 8 15,-3-2-9-15,3 2-1 16</inkml:trace>
  <inkml:trace contextRef="#ctx0" brushRef="#br1">16160 14284 726 0,'12'0'28'0,"6"0"-7"16,6 3-8-16,9 2-1 16,8 3-3-16,7 5 0 15,6 3-1-15,5 3 0 16,4-3-2-16,11-1-1 16,9 1 1-16,1-2 1 15,-4-1-1-15,0-5 1 16,4-3-2-16,-7 0 2 0,-8-2-2 15,-10 0 2-15,-8-3-2 16,-13 2 0-16,-5-2-6 16,-9 0 1-16,-6 0 0 15,-3 3 0-15,0 5-29 16,-6-3-10-16,-1 3-60 16,-2 0-24-16,9-5 64 15,12-9 31 1</inkml:trace>
  <inkml:trace contextRef="#ctx0" brushRef="#br1">18598 14512 352 0,'-12'0'132'0,"9"-3"-103"0,3-2 27 16,3 2 7-16,6 1-14 16,9-1-4-16,6-2-14 15,11-1-5-15,4-2-15 16,3 3-4-16,5-3-1 0,4 3-3 15,0 0 0-15,-1 2-1 16,-2 0-2-16,-7 3-4 16,-5 3-2-16,-6 0-50 0,-6 2-23 15,-9-3 41-15,-6-2 18 16</inkml:trace>
  <inkml:trace contextRef="#ctx0" brushRef="#br1">19655 15710 376 0,'-6'-5'140'0,"3"2"-109"0,3 1 20 0,0 2 3 16,6 0-17-16,6 0-1 16,2 0-12-16,7 0-5 15,3 0-11-15,0 0-5 0,3-3 0 0,2 3-2 16,1-3-1-16,3 3-10 16,-3 0-6-16,-4 3-157 15,-5 2-69 1</inkml:trace>
  <inkml:trace contextRef="#ctx0" brushRef="#br1">20381 17089 376 0,'9'0'140'0,"6"-6"-109"0,14 6 11 16,-11 0-3-16,9 0-5 15,9 0 5 1,5 0-9-16,7 0-3 15,6 0-15-15,11-2 1 0,4-1 1 16,5 3-1-16,-6-3 0 0,-5-2-5 16,-7 0 0-16,-2 2-5 15,-3-2-2-15,-10 0 0 16,-2-1 1-16,-6-2-1 16,-9 6 2-16,-4-1-9 15,-5 0-3-15,-3-2-50 0,-3 5-24 16,-3 0 43-16,0 5 20 15</inkml:trace>
  <inkml:trace contextRef="#ctx0" brushRef="#br1">22253 16546 376 0,'-18'-10'140'0,"12"10"-109"0,3-6 29 16,3 6 4-16,3-2-12 15,6-4-1-15,6 6-18 16,9 0-6-16,8 0-15 16,7 0 1-16,6 0 1 0,-4 0-3 0,4-2 1 15,0 2-7-15,-4 0-1 16,-5 0-2-16,-6 0 1 16,-6 0-7-16,-6 2 1 15,-4-2-12-15,-5 6-6 16,-6-1-63-16,-6-2-30 15,0 7 56-15,0-2 30 16</inkml:trace>
  <inkml:trace contextRef="#ctx0" brushRef="#br1">24307 17501 484 0,'0'-5'181'0,"6"5"-141"0,-3 0 11 16,5 3-3-16,-5-3-20 15,12 0-1-15,0 2-12 16,6-2-4-16,6 0-6 16,6 0 9-16,8 0 6 0,7 0-17 15,-1 6-8-15,-2-4-1 16,-3-2 1-16,-4-2 18 16,-5-4 9-16,-3 6-14 15,0-2-3-15,-9-1-20 16,-1 0-5-16,-5-2-28 15,-9 5-9-15,-6 0 30 16,0 0 16-16</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46:53.019"/>
    </inkml:context>
    <inkml:brush xml:id="br0">
      <inkml:brushProperty name="width" value="0.05292" units="cm"/>
      <inkml:brushProperty name="height" value="0.05292" units="cm"/>
    </inkml:brush>
  </inkml:definitions>
  <inkml:trace contextRef="#ctx0" brushRef="#br0">9410 10990 272 0,'0'8'101'0,"0"-8"-78"0,-3 0 31 0,3 0 7 16,0 0 2-16,0 0 2 16,0 0-19-16,0 0-5 15,0-2-24-15,0 2 5 0,-3 0 2 16,3 0-1-16,-3 0 0 15,0 0-3-15,-3-3-1 16,3 0-4-16,-6 3 1 16,3 0-9-16,-8 0-2 15,5 0-1-15,-6 0 0 16,3 0-5-16,-3 0 1 16,3 0 0-16,-3 0 0 15,3 0 0-15,0 0 2 0,0 0-3 16,1 0 0-16,2 0-10 15,3 0-3-15,0 0-59 16,3-2-27-16,0 2 52 16,3-3 24-16</inkml:trace>
  <inkml:trace contextRef="#ctx0" brushRef="#br0" timeOffset="350.574">9348 10861 356 0,'-6'5'132'0,"0"-8"-103"0,0-2 36 0,6 5 11 15,-3 0-21 1,0 0-4-16,0 3-19 0,0-1-5 16,-6 4-16-16,0-4 2 0,-3 6 1 15,3 0-1 1,-3 3 0-16,3-3-7 0,-3 5-2 15,4 0 0-15,-1 0 0 16,3 1-2-16,0-1-2 16,0-3 1-16,3 4-1 15,3-4 0-15,3 6 0 16,3 3-3-16,0-9 2 16,0-2 1-16,6 0 0 15,-1 0-7-15,4 3 0 16,0-4-96-16,3 4-41 15,0-3 73-15,3 5 35 16</inkml:trace>
  <inkml:trace contextRef="#ctx0" brushRef="#br0" timeOffset="2790.136">10258 11072 360 0,'-20'14'134'0,"20"-14"-104"0,-9 7 23 16,9-7 1-16,0 3-9 16,0 0 0-16,0-3-14 15,0 0-7-15,3 0-13 16,0 0 1-16,6-3 4 0,-4 0-2 15,7 3 2-15,-3 0-9 16,3 0-2-16,0 0-3 16,3 0 1-16,-3 0-2 15,3 3-1-15,0 0-39 16,0 2-16-16,-4-2 27 16,1 7 14-16</inkml:trace>
  <inkml:trace contextRef="#ctx0" brushRef="#br0" timeOffset="5773.602">20068 11043 184 0,'6'-2'68'0,"-6"2"-52"0,3 2 21 0,-3-2 9 16,0 0-2-16,0 0 4 16,3 0-1-16,0 0 1 15,0 0-26-15,0 0 14 0,-3-2 4 16,0-1 2-16,0 3-1 15,0 0-9-15,-3-3-5 16,3 1-7-16,-3 2 0 16,0 0-5-16,-6 0-1 15,3 0-4-15,-3 0 1 16,0 0-6-16,-2 0-1 16,2 0-2-16,-3 0 1 15,3 0-2-15,-3 2-1 16,3 1-2-16,0 2-1 0,0 0-7 15,3 1-4 1,0-4-39-16,3 1-15 0,0 0-51 16,3-3-22-16,0 0 75 15,9-11 34-15</inkml:trace>
  <inkml:trace contextRef="#ctx0" brushRef="#br0" timeOffset="6082.778">20107 10903 340 0,'-9'11'126'0,"9"-11"-98"0,-21 8 39 0,18-6 9 0,-3 6-20 15,0-5-5-15,-3 2-19 16,1 0-8-16,-1 3-13 16,0-2-1-16,0 1 3 0,0 1-5 15,0 0 0-15,0 0-4 16,0 0-1-16,0 0-1 0,0 0 1 15,3 0-4-15,0 3 0 16,0-1 1-16,3 1 2 16,0-3-3-16,3 0-2 15,0 0 2-15,6 0 0 16,0-1 1-16,9 1 0 16,-3-2-9-16,9-1-2 15,-3 0-120-15,14 1-51 16,-5-1 91-16,6 3 46 15</inkml:trace>
  <inkml:trace contextRef="#ctx0" brushRef="#br0" timeOffset="11167.545">24083 10345 304 0,'-12'-8'115'0,"9"5"-89"0,-2 3 8 0,5 0-1 16,0 0-19-16,0 0-2 16,0 0 3-16,5 3 2 0,-2 2-8 15,0 3-8-15,0 3-3 0,0 2 1 16,0 5 2-16,-3 6-2 15,0 3 0-15,0 2 1 16,0-3 2-16,-3 1-3 16,0-1 0-16,3 1 1 15,0-4 0-15,0-4-18 16,3-1-5-16,-3-2 11 16,3-2 6-16</inkml:trace>
  <inkml:trace contextRef="#ctx0" brushRef="#br0" timeOffset="11529.576">23991 10644 212 0,'-12'0'82'0,"9"-3"-64"0,0 3 20 0,3 0 3 16,0-3-15 0,0 1-2-16,0 2-8 15,0 0-2-15,0 0-8 16,3 2 0-16,3 1 1 0,0 0-3 0,0 2-1 16,0-2 1-16,-3-1 0 15,6 1-2-15,0 0 1 16,0-3 0-16,0 0 1 15,0-3 0-15,-3 0 0 16,3 1 0-16,2-4 2 0,-2 1-3 16,0-3 0-16,3 0-43 15,-3-5-20-15,3-3 30 16,-3-2 17-16</inkml:trace>
  <inkml:trace contextRef="#ctx0" brushRef="#br0" timeOffset="22236.132">24860 11808 260 0,'-6'0'99'0,"6"-3"-77"0,-3 1 20 0,3 2 6 16,0 0-13-16,-3-3-2 16,-3 0 3-16,3 1 3 15,-3-1-20-15,0 3 3 0,-3-3-1 16,4 3 0-16,-7-2 8 16,-6-4-2-1,-3-2-6 1,-3-2-7-1,6 2-9-15,0-3-1 16,4 3-2-16,-4 0 1 16,9 1-2-16,-3 1-1 15,0 1 1 1,3 2-1 0,0 1 2-16,0-1-3 0,6 0-2 15,0 3-7-15,0-2-4 16,6-1-14-16,3 0-8 15,3 1-49-15,0-1-20 16,3 0 53-16,0 1 26 0</inkml:trace>
  <inkml:trace contextRef="#ctx0" brushRef="#br0" timeOffset="22612.696">24720 11620 252 0,'0'-8'93'0,"0"5"-72"0,0-2 18 0,-3 2 3 32,3 1-7-32,0-1 19 15,-6 1-12-15,6-1-22 16,-9 0 3-16,6 3 4 0,-5 0-9 16,-1 0 0-16,-3 0-4 15,3 0-1-15,-3 3-3 16,-6 0 1-16,6 2-4 15,0 0 1-15,0 0-3 0,-3 1 0 16,9 2-3-16,-2 0 1 16,2 2-2-16,3 3-1 15,3 3-2-15,0 3 1 16,3 2 1-16,5 3 0 0,1 2 0 16,0 1 2-1,6-1-1-15,-6-5-1 16,12 6-4-1,0-3-35-15,3-1-17 0,2 4 29 32,1-1 13-32</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6T21:47:22.915"/>
    </inkml:context>
    <inkml:brush xml:id="br0">
      <inkml:brushProperty name="width" value="0.05292" units="cm"/>
      <inkml:brushProperty name="height" value="0.05292" units="cm"/>
    </inkml:brush>
  </inkml:definitions>
  <inkml:trace contextRef="#ctx0" brushRef="#br0">4511 12527 400 0,'-24'11'151'0,"18"-8"-118"0,-3-9 14 0,9 6-4 15,-3 0-10-15,1 0 1 16,-1 0-13-16,0 0-5 15,0-2-5-15,3-4-2 16,0 4-3-16,3-3 1 16,0-1-4-16,8 1-2 15,-2 0 0-15,12-1 1 16,-3 1 1-16,9 0 1 16,-3 2-5-16,8 0 1 15,-5 1 0-15,6-3 0 16,-9 2 0-16,3 0 0 15,-7 1-7-15,1-1-3 16,-3 0-12-16,-3-2-6 16,0 2-12-16,-3 3-5 15,0-2-13-15,-6-4-6 0,0 4-14 16,-3-6-6-16,-1 3 4 16,-2-3 4-16,0 0 55 15,-2 0 26-15,-1 2 47 16,-3 1 20-16,0 0 0 15,-3 0 1-15,3 2-9 16,-3 0-3-16,3 1-12 16,0-1-5-16,0 0-10 15,0 3-1 1,3 0-15-16,3 0-3 0,0 0-7 16,0 0 0-16,0 0-1 15,6 6 1-15,0-1-2 16,6 0 1-16,-3 1-6 0,6-1-1 15,-3-3 2-15,2 1 1 16,-2 0-1 0,3-1-2-16,-3 1 5 0,0 0 4 15,-3-1 1-15,-3 4 4 16,0-4-3-16,-6 4-1 16,0-1 2-16,-6 0 5 15,0 0-9-15,-6 3-2 16,3 0-6-16,-3 3-1 15,3-3 1-15,-3 2 0 0,3-2-31 16,4 3-12-16,-1 0-71 16,3 2-31-16,0-3 76 15,9 6 35 1</inkml:trace>
  <inkml:trace contextRef="#ctx0" brushRef="#br0" timeOffset="3476.343">20295 12379 332 0,'-9'6'123'0,"9"-6"-95"0,-6 2 20 0,6-2 3 15,-3 0-6-15,3 0 3 16,-3 0-14-16,0 0-3 15,-3 0-18-15,0 0 3 0,-6 0 4 16,3 0-7-16,-3-2 0 16,0 2-5-16,-6-3 0 15,3 0-5-15,-2 1 0 16,2-1-1-16,-3 3 1 0,3 0-4 16,0 0 0-16,3 0-4 15,0 0 1-15,3 0-9 16,3 3-4-16,0-1-22 15,6 1-8-15,0 0-61 16,6-3-25-16,-3 0 69 16,6-6 33-16</inkml:trace>
  <inkml:trace contextRef="#ctx0" brushRef="#br0" timeOffset="3783.047">20199 12266 220 0,'12'-11'82'0,"-12"11"-64"0,0-5 53 16,0 5 20-16,0 0-13 15,0 0-3-15,-6 0-19 0,3 0-5 16,-6 2-29-16,3 1-2 16,-6 2 1-16,4 1-3 15,-4 1 1-15,0-1-6 0,0 4-3 16,0-2-3-16,0 5-2 16,3-2-1-16,0 5 0 15,0-3-5-15,3 3 1 16,3-3 0-16,3 3 2 15,0-3-3-15,9 6 0 16,0-3-1-16,6 2 0 16,-3-2-11-16,9 3-5 15,-3-3-34-15,5-1-16 16,-5-1-91 0,6-1-37-16,-6-3 102 0,6 1 49 15</inkml:trace>
  <inkml:trace contextRef="#ctx0" brushRef="#br0" timeOffset="4271.74">20399 12956 384 0,'-9'0'145'0,"9"0"-112"0,-6 0 25 0,6 0 4 16,-3 3-14-16,0-1-1 15,-3 1-10-15,0 0-2 16,-3 2-20-16,3 0 0 0,-3 3 1 16,0-3-4-16,-6 6 1 0,3-3-10 15,-5 0-4-15,2 0 0 16,-6 2 2-16,3-2-2 15,-3 0 0-15,6 0 5 16,-3 0 5-16,4-3-27 16,2 1-12-16,3-1-60 15,3-2-25-15,3-1-77 32,6-4-30-32,0-1 117 15</inkml:trace>
  <inkml:trace contextRef="#ctx0" brushRef="#br0" timeOffset="4549.531">20292 12961 368 0,'-3'0'140'0,"3"0"-109"0,-9 0 31 15,9 0 6-15,-3 0-17 16,0 0-3-16,-6 0-14 16,3 0-6-16,-6 3-16 0,3-3 1 0,-3 3 3 15,0-1-4-15,0 4-2 16,0-1-3-1,0 5-2-15,1-2-3 0,2 11-2 16,0-3 1-16,3 8-1 16,3-6 0-16,6 6 0 15,-3-6-3-15,12 4 2 16,-3-4-19 0,11-2-7-16,-2-3-70 15,9-5-31-15,-6-3 63 0,12-15 34 16</inkml:trace>
  <inkml:trace contextRef="#ctx0" brushRef="#br0" timeOffset="13986.875">22071 13287 324 0,'-12'-8'121'0,"7"5"-95"0,-1 3 3 16,3 0-8-16,0 0-17 0,3 3-1 15,0-3-3-15,3 5 0 16,3 0 0-16,5 1-33 0,4-1-13 16,9-2 23-16,3-3 14 15</inkml:trace>
  <inkml:trace contextRef="#ctx0" brushRef="#br0" timeOffset="14316.992">23527 13281 312 0,'-12'-7'115'0,"-3"4"-89"0,0 8 10 16,12 0-2 0,-6 1-17-16,-3 2-4 15,3 0-8-15,0 0-4 16,1 2 0-16,8 3-43 0,5 6-17 0,4 5 30 15,6-6 14-15</inkml:trace>
  <inkml:trace contextRef="#ctx0" brushRef="#br0" timeOffset="19465.113">20405 13744 200 0,'-18'11'77'0,"9"-11"-60"0,-6 3 30 0,9-3 12 16,0 2-12-16,-3-2-5 15,0 3-13-15,0-3-6 16,0 0-13-16,0 0 2 0,-2 0 4 16,-1 0-2-16,-3-3 2 15,-3 3-7 1,-3 0-3-16,0 0-3 0,-3 0 0 16,1 3-4-16,-1 0 0 15,3-1-1-15,3 1 0 16,3 0 0-16,3-1 0 15,6 1-20-15,3 0-8 16,3-1 15-16,6-2 7 16</inkml:trace>
  <inkml:trace contextRef="#ctx0" brushRef="#br0" timeOffset="19764.704">20158 13715 252 0,'-6'-8'93'0,"3"3"-72"0,0 0 16 16,0 2 4 0,3 1-9-16,-3-1-1 0,0 0-4 15,0 1-2-15,0-4-14 16,-3 4-4-16,0 2-3 0,-3 0 2 16,0 2 3-16,0 6-2 15,0-2 1-15,0 1-5 16,0 1 0-16,0 3-1 15,0 0-2-15,4-1 1 0,2 1-1 16,6-1 0-16,2 1 0 16,4 2 0-16,6 0 0 15,6 1-18-15,9-1-8 16,6-3 14-16,5-2 5 16</inkml:trace>
  <inkml:trace contextRef="#ctx0" brushRef="#br0" timeOffset="-136757.465">9371 15006 348 0,'-20'8'132'0,"20"-8"-103"0,-21 8 23 15,12-2 2-15,-6 2-9 0,0 2 0 16,0 3-14-16,3-5-7 16,-6 8-13-16,4-3-1 0,-4 17 3 15,0 17-7-15,9-5-1 16,3-7-1-16,6 10 0 0,0-8-5 16,15 16 1-16,12 13-2 15,-7-18 0-15,-5-6 2 16,9 0 0-1,-3-7 0-15,9-12 2 0,-6 1-1 16,14-16-1-16,-8-3 1 16,12-15 1-1,-10-1 3-15,4-12 2 0,9-15 1 16,-18 7 0-16,-7 4 0 16,-2-15 0-16,-3-14-2 15,-9 17 1 1,-3 7 2-16,-9-5 5 15,0 5-4-15,-12-2 0 16,3 7-9-16,-11 1 0 0,-10-6 8 16,9 14 5-16,3 2-6 15,-2 5-2-15,-16 3-4 16,6 6-2-16,-3 7 1 16,10 3 1-16,8-3-3 15,-6 14 0-15,3-6-12 0,0 13-7 16,-2 9 13-16,11-12 5 15,3-4-48-15,6 2-23 16,3-2-93-16,3-11-39 16,0 0 102-16,6-14 53 15</inkml:trace>
  <inkml:trace contextRef="#ctx0" brushRef="#br0" timeOffset="-136450.279">9526 14866 440 0,'-9'13'165'0,"6"-5"-129"0,-6 8 19 15,9-13-1 1,-3 10-20-16,0-2-2 16,-5 7-10-16,2-2-2 0,-6 16-11 15,3-6-1-15,-3 27 2 0,3-13-2 16,-6 23 1-16,-3 25-5 15,6-19-1-15,3-14-1 16,-3 30 1-16,3-16-2 16,-5 10-1-16,2 14 1 0,6-30-1 15,0-13-3-15,0 3 0 16,3-13-29-16,3 0-12 16,0-1-54-16,3-20-23 15,0-6 64-15,6-8 29 16</inkml:trace>
  <inkml:trace contextRef="#ctx0" brushRef="#br0" timeOffset="-135935.874">10110 14829 400 0,'6'11'151'0,"-15"-3"-118"0,0 5 29 0,9-10 3 16,-6 5-15-16,0-1-3 15,-6 12-13-15,3-6-6 16,-9 14-16-16,3-6-1 0,-6 19 2 15,4-6-5-15,-1 35-2 16,3-16-6-16,0 15 0 16,3-12-2-16,0 18 0 15,3-16 2-15,6 16 0 16,0-10 0-16,9-3 2 16,0-11-8-16,9-2-3 15,-3-11-66-15,12-6-27 0,5 4 51 16,-2-11 26-1</inkml:trace>
  <inkml:trace contextRef="#ctx0" brushRef="#br0" timeOffset="-135171.41">10467 15266 436 0,'-21'8'162'0,"9"-6"-126"0,-3 4 10 16,9-1-4-16,-3 0-17 15,3 1-3-15,-6 7-8 16,3-3-1 0,-2 4-8-16,2 1-5 0,0 4-1 0,0-3 1 15,3 0 0-15,3 2-3 16,3-5 2-16,0 1-1 16,6-1 0-16,0-3 2 15,6 1 0-15,-3-3 0 16,5 3 0-16,-2-3 2 0,0 5 3 15,0-5 9-15,-3 5 3 16,-6 11 3-16,-3-6 0 16,0-2-5-1,-9 8-1-15,3-6-6 0,-9 12 0 16,3-9-5-16,-2 0-2 16,2-3-3-16,-3-2 1 15,3-2-26-15,0-7-11 16,-3-4-56-16,9-8-25 15,0 2 60-15,6-15 31 16</inkml:trace>
  <inkml:trace contextRef="#ctx0" brushRef="#br0" timeOffset="-134933.041">10633 15099 460 0,'-9'13'170'0,"9"-13"-132"0,-5 21 13 16,5-15-1-16,0 7-18 16,0-2-1-16,-3 18-14 15,0 13-3-15,3-10-8 0,0-6-4 0,0 11 1 16,0-8-2-16,3 11-1 16,3 8-26-16,-4-14-12 15,1-5-96-15,0 6-40 16,0-4 90-16</inkml:trace>
  <inkml:trace contextRef="#ctx0" brushRef="#br0" timeOffset="-134751.53">10592 15432 448 0,'-6'0'167'0,"12"0"-129"0,-6 0-9 0,0 0-12 15,3 0-16-15,0 0-1 16,6 0-5-16,0-2 1 0,5-3 2 16,1 2-54-16,6 0-22 0,-3 1 39 15,6-1 19-15</inkml:trace>
  <inkml:trace contextRef="#ctx0" brushRef="#br0" timeOffset="-134333.062">10931 15374 356 0,'-12'-5'134'0,"12"5"-104"0,-21-5 34 0,18 5 6 15,-6 0-22-15,3 0-5 0,-5 5-14 16,-7 3-6-16,6 2-13 16,0-2-4-16,0 8-2 0,3-2-2 15,0 7 1-15,3 0-4 16,3 5 0-16,0-5-1 15,6 9 0-15,-3-9 0 0,9-5 0 16,9-3 0-16,-3-11-2 16,-3 1 0-16,6-11 3 15,-1 3 0-15,1-11 1 16,6-10 0-16,-12 12 2 16,3-2 3-16,-6 1 4 15,-3 1 7-15,-3 4 4 16,0-1 1-16,-3 6-1 0,0 0-6 31,-3 5-4-31,0 0-8 0,0 8-1 16,0-3-1-16,0 8 0 15,0-2 0-15,0 7 0 16,0-2-7-16,3 3-3 16,6 10-56-16,0-11-26 15,0-5 47-15,3 1 22 0</inkml:trace>
  <inkml:trace contextRef="#ctx0" brushRef="#br0" timeOffset="-134060.788">11202 15432 420 0,'-9'0'156'0,"3"0"-121"0,-6 0 21 0,12 0 2 16,-3 6-17-16,0-4-1 15,-3 4-12-15,-3 10-5 16,3-3-13 0,0-3-4-16,0 9 0 0,3-1-3 15,3 4 0-15,0 1-3 16,3 4-3-16,0-6-3 16,6 0 1-16,-3-2-43 0,6-9-18 15,0-2-82-15,6-13-34 16,6-11 95-16,0-10 45 15</inkml:trace>
  <inkml:trace contextRef="#ctx0" brushRef="#br0" timeOffset="-133816.443">11348 15189 408 0,'-15'13'154'0,"12"-2"-120"16,-6 5 21-16,9-14 3 0,0 17-19 15,0-3-2 1,0 10-13-16,0-5-5 16,0 11-11-16,0-5-1 0,0 12 3 15,0-7-6-15,0 16 0 0,0-9-7 16,3 6 0-16,0-8-41 0,3 0-16 16,-3-8-114-1,3-7-52-15,3-6 114 31,0-11 59-31</inkml:trace>
  <inkml:trace contextRef="#ctx0" brushRef="#br0" timeOffset="-133469.475">11571 15385 400 0,'-3'13'148'0,"3"-13"-115"0,-12 11 19 0,9-9 18 15,0 4-23 1,-6 2-20 0,3-3-9-16,-3 5-12 0,-3 4-2 0,1-4 2 15,-1-2-1-15,-3 5 2 16,3-2-4-16,-3 2 0 16,3 0 1-16,0 3 2 15,3-3-1-15,3 1 2 0,0-1-2 16,6 0 2-16,0 0-4 15,9 1 0-15,-3-4-1 16,9 3-2-16,-3 1 1 16,6-6-1-16,6 0-5 15,-7-3-1-15,-2-3-81 16,6-2-36-16,-3 0 62 16,3-2 32-16</inkml:trace>
  <inkml:trace contextRef="#ctx0" brushRef="#br0" timeOffset="-133252.056">11684 15599 436 0,'-6'8'165'0,"6"-8"-129"0,0 11 24 16,0-11 0-16,3 5-17 0,0 0 0 15,0 6-15-15,0-1-6 16,3 12-12-16,0-7-2 0,0 12-1 15,-3-6-6-15,0 8 0 16,0-5-17-16,-3 0-6 0,0 0-126 16,0 2-56-16,0 8 101 15,0-7 53-15</inkml:trace>
  <inkml:trace contextRef="#ctx0" brushRef="#br0" timeOffset="-132156.024">12113 15332 272 0,'-3'-3'101'0,"3"3"-78"0,-3-5 35 0,3 5 10 16,0 0-11-16,0 0-1 15,-3 0-19-15,3 0-8 16,0 8-16-16,0-5-2 0,0 15 2 16,0-5-5-16,3 8-2 0,0-5-3 15,6 8-3-15,-3-5 1 16,2 4-1-16,1-7 0 16,3 0 0-16,-3-3 0 15,3-2 0-15,-3-6 6 16,0-5 4-16,0 0-1 15,0-5 0-15,-3 0-1 16,0-6 0-16,0 3-2 16,-3 0-1-16,0 3-1 15,0 0 0 1,0 2-2-16,3 3-2 0,0 0 1 16,5 5-1-16,-2 1 0 15,6 4 2-15,0-2-3 16,3 5 0-16,-3-5 1 15,0 0 0-15,0-2 0 16,0-6 0-16,-4 5 0 0,1-10 0 16,-3 5 4-16,-3-8 2 15,0 0 2-15,-3-6 2 16,0 4-1-16,-3-3 2 16,0 2-6-16,-3-5-3 15,0 3-1-15,0-6-1 16,0 9-5-16,0-3-1 15,0 2-57-15,3 0-23 16,0 4 44-16,6-1 21 16</inkml:trace>
  <inkml:trace contextRef="#ctx0" brushRef="#br0" timeOffset="-131870.43">12651 14980 464 0,'-15'-5'176'0,"15"5"-137"0,-8 2 13 16,8-2-4-16,-3 6-24 16,0-4-3-16,0 6-13 15,0 0-3-15,0 16-3 16,3-5-2-16,0 23 3 0,0-8 0 0,0 17 1 15,0-12-5 1,3 9 1-16,0-8-7 0,0 2-3 16,0-5-58-1,3 0-27-15,-1-8 48 16,4-3 23-16</inkml:trace>
  <inkml:trace contextRef="#ctx0" brushRef="#br0" timeOffset="-131625.084">12863 15329 460 0,'-18'37'173'0,"18"-37"-135"0,-6 29 10 0,6-23-5 0,0 7-21 15,0-2-2-15,-3 4-10 16,3-1-4-16,0 7-3 15,0-5-3-15,0 5 1 0,0-3-30 16,3 1-10 0,0-3-87-16,0-8-37 15,-3 0 84-15,0-16 40 16</inkml:trace>
  <inkml:trace contextRef="#ctx0" brushRef="#br0" timeOffset="-131485.46">12842 15067 320 0,'-12'14'121'0,"12"-14"-95"0,-12 5-6 0,12-3-11 15,0 4-9-15,0-4 0 16</inkml:trace>
  <inkml:trace contextRef="#ctx0" brushRef="#br0" timeOffset="-131051.621">13131 15335 460 0,'-15'-3'170'0,"15"3"-132"0,-21-11 16 15,18 11-4 1,-3-2-13-16,0-1-2 15,-3 3-11-15,0 0-4 0,-3 3-12 16,3-1-3-16,0 4-1 0,3-1-5 16,0 3 1-16,3 0-2 15,0 2 0-15,3-2 2 16,3 3 0-16,0-3-3 16,3 2 2-16,0-2 1 15,3 0 0-15,-3 0 0 16,3 3 0-16,-3-3 0 0,0 5 2 31,-3-2-1-31,-3 2 2 16,0 0-2-16,-3 3-1 0,0 0 1 15,-3 0 1-15,0-3-1 16,-3 0 2-16,3-2-4 16,-3-1-2-16,3-2-36 15,-3-5-16-15,4-1-100 16,2-7-42-16,0 0 102 0,6-14 49 15</inkml:trace>
  <inkml:trace contextRef="#ctx0" brushRef="#br0" timeOffset="-130785.333">13211 15110 428 0,'0'2'162'0,"0"-2"-126"0,-3 8 21 16,3-8-1-16,0 3-14 0,0 0-2 16,3 4-11-16,0 1-6 15,3 14-13-15,-3-7 0 0,3 17 1 16,0-5-4-16,0 7 1 0,0-5-5 16,0 6-2-16,-3-6 0 15,3 5-1-15,-4-5-27 16,4 0-9-16,0-5-66 31,0-3-28-31,0 0 67 0,-6-13 32 0</inkml:trace>
  <inkml:trace contextRef="#ctx0" brushRef="#br0" timeOffset="-130562.518">13181 15358 468 0,'-9'8'176'0,"9"-8"-137"0,0 0 13 0,0 0-4 16,3 0-17 0,0 0-3-16,6-2-10 15,0 2-3-15,6-3-9 16,0 0-2-16,3 1 0 0,-3-1 0 0,8 3 0 16,-2 0-31-16,3 0-14 15,-3 0-72-15,3 5-32 16,-7 1 76-16,4-1 35 15</inkml:trace>
  <inkml:trace contextRef="#ctx0" brushRef="#br0" timeOffset="-130290.248">13550 15536 548 0,'-3'2'206'0,"3"-2"-160"0,3 3 6 0,-3-3-8 16,3 3-18-1,0 4-1-15,0 4-8 16,-3 0-2-16,0 10-9 16,0-5-2-16,-3 13 0 0,0-3-2 15,-6 9 1-15,3-9-26 16,-6 9-12-16,0-9-139 0,-17 19-59 15,5-11 118-15,-21 9 59 16</inkml:trace>
  <inkml:trace contextRef="#ctx0" brushRef="#br0" timeOffset="-128118.439">14259 15260 504 0,'0'0'0'0,"-3"0"32"16,3 0 11-16,-3 0-1 16,3 0 1-16,-3 0-8 15,0 0 1-15,-3 0-20 16,0 0 2-16,-6 0 0 0,3 0-4 0,-9 3 0 16,3 0-6-16,-6 7 0 15,3 1-7-15,-5 7-1 16,2-2 0-16,-3 8 0 15,6-3-3-15,3 8 2 16,3-5-1-16,3 8 0 16,4-6-3-1,5 6 1-15,0-3-3 16,5-5 2-16,-2-5-2 16,9-6 2-16,-3-3 3 15,6-10 1-15,0 0-2 0,6-13 2 16,-6 3 1-16,3-12 2 15,-4 4-1-15,1-11 2 0,-3 5-2 16,-3-5 2 0,-3 2 4-16,-3 6 4 15,0 3 2-15,0 2 3 0,0 3-3 16,-3 5 0-16,0 2-7 16,3 12-2-16,0-4-2 15,3 12 1-15,-3-4-2 16,3 9 2-16,0-3-2 15,3 7 2-15,-3-4-4 16,3 7-2-16,0-4-31 16,5 7-13-1,-2-6-75-15,3 1-34 16,-3-3 79-16,6-5 40 0</inkml:trace>
  <inkml:trace contextRef="#ctx0" brushRef="#br0" timeOffset="-127818.242">14574 15432 428 0,'-3'6'162'0,"3"-6"-126"0,-15-6 21 0,15 6-1 16,-6 0-16-16,0 0-3 15,-3 0-10-15,3 0-5 16,-3 0-12-16,1 0-2 0,-1 6-1 15,0-4-1 1,0 4-1-16,3 4-6 0,0 6 1 16,0-3 0-16,3 14 0 15,3-3 0-15,3 7 0 16,0-4-3-16,6 7 2 16,0-5-17-16,6-2-5 15,0-6-57-15,5-10-23 16,-2-4 53-16,6-14 26 0</inkml:trace>
  <inkml:trace contextRef="#ctx0" brushRef="#br0" timeOffset="-127570.902">14800 15176 392 0,'-9'-5'148'0,"9"5"-115"0,-12 5 30 0,12-3 8 16,-3 4-21-16,0-1-7 15,3 8-18-15,0-2-8 16,0 13-10 0,0-6-1-16,3 14 1 0,0-6-6 15,0 14 0-15,0-8-1 16,3 10 0-16,-3-7-27 16,3 4-11-16,-3-2-65 15,3-5-28-15,-3-6 68 0,0-4 32 16</inkml:trace>
  <inkml:trace contextRef="#ctx0" brushRef="#br0" timeOffset="-127230.332">14717 15459 440 0,'-3'-3'165'0,"3"3"-129"0,6-2-1 0,-6 2-10 16,9 0-10-16,-3 0 1 0,6-3-4 15,0-2 0-15,2 2-7 16,-2 0 1-16,6-5 1 16,-3 6-1-16,3-3-1 15,-3-1-3-15,6 1 1 16,-6 2 2-16,-1 1 2 0,-2-1 3 16,-3 3 1-16,0 0 3 15,-3 5 2-15,0-2-7 16,-3 8-1-16,0-4-4 15,0 12-1-15,0-6-1 16,-3 11 1-16,0-5-2 0,0 10-1 16,0-8-4-16,0 3-2 15,0-3-59-15,0-5-24 16,0-6 45-16,3-10 24 16</inkml:trace>
  <inkml:trace contextRef="#ctx0" brushRef="#br0" timeOffset="-127050.815">14910 15096 504 0,'-17'6'189'0,"17"-6"-147"0,-12 10 0 0,12-7-10 16,-3 2-23-16,3 1-2 15,0 1-16-15,0 1-4 16,6 6 6-16,-3-1-89 0,8 5-37 0,1-2 67 15,6 5 33-15</inkml:trace>
  <inkml:trace contextRef="#ctx0" brushRef="#br0" timeOffset="-126616.429">15250 15446 448 0,'-9'10'167'0,"9"-10"-129"0,-15 3 19 0,15 0 0 0,-3 2-21 0,0 0-6 16,-3 6-13-1,3-3-4-15,-3 8-7 16,3-1-4-16,0 7 1 0,0-4-2 16,3 9-1-16,0-6 1 15,3 3-1-15,0-3-3 0,3-3 2 16,0-2-1-16,3-8 0 15,0 0 2-15,3-11 0 16,-3 1 0-16,3-12 0 16,-4 4 0-16,1-11 2 15,0 5-1-15,-3-5 2 0,0 2-2 16,-6 1-1-16,0 2 3 16,-6 0 2-1,3 3 2-15,-6 2 1 0,3-2-4 16,-5 8-3-16,2-1 0 15,-3 6-1 1,0 0-11-16,3 6-3 16,0-4-42-16,3 9-15 15,0-6-107-15,3 0-47 16,3 3 114-16,6-5 58 16</inkml:trace>
  <inkml:trace contextRef="#ctx0" brushRef="#br0" timeOffset="-126179.593">15410 15422 348 0,'6'18'129'0,"-6"-18"-100"0,6 14 24 0,-3-12 7 16,0 9-22-16,0-3-4 16,3 5-7-16,0 0-2 15,0 8-14-15,0-5 0 0,0 5 2 16,0-2-1-16,0 2 1 15,-3-5-3-15,0-3-1 16,0 0-3-16,0-7 1 16,0-1-2-1,0-10 0-15,0-1-1 0,3-7 0 0,-3 3-2 16,6-9-2 0,-3 3-2-16,2-2 1 15,1 2 1-15,3-3 2 16,-3 9-1-16,3-3 2 15,-3 2 0-15,3 3 1 0,0 3-2 16,0 5 1-16,0 0 4 16,0 5 4-16,-3 0-4 15,2 9-2-15,-2-1-2 16,0 5 0-16,-3-2-4 16,0 3-2-16,0-3-38 15,0-3-15-15,-3-3-157 16,0-7-67-1,0 0 143-15</inkml:trace>
  <inkml:trace contextRef="#ctx0" brushRef="#br0" timeOffset="-125878.401">15735 15091 476 0,'3'5'178'0,"-3"-5"-138"0,12 8 11 0,-9-5-4 16,6 2-19-16,-3 1-4 15,8 2-9-15,-2-1-2 16,3 9-8-16,0-2 1 0,3 12 1 0,-3-5 8 16,-3 16 4-16,0-8-18 15,-6 14-9-15,0-9 0 16,-6 14 2-16,0-9 21 15,-9 14 10 1,3-5-19-16,-6 0-9 16,3-9-126-16,-6-2-56 15,3-8 94-15,-27-7 45 16</inkml:trace>
  <inkml:trace contextRef="#ctx0" brushRef="#br0" timeOffset="-123593.233">8145 15120 400 0,'-9'0'148'0,"6"-2"-115"0,-6-1 24 0,6 3 4 16,-3 0-19-16,1 3-1 15,-1 2-13-15,3-2-5 16,-3 7-13-16,-3 11-2 0,3 8 2 16,0 11-4-16,6-6 2 15,0-4-5-15,3 12 0 16,6 13-1-16,3 4-2 16,5-1 1-16,1-11 1 15,-3-9-1-15,12 1-1 16,9 6-2-16,-4-18-1 15,-5-6-1-15,0-5 3 16,-3-3 0-16,3-10 1 0,-4-3 0 16,4-14 0-16,6-7 0 15,-9-3 0-15,-3 6 0 16,-1-17 2-16,-2 12 1 16,-3-12 1-1,0-18-2-15,-9 8-2 0,0 11 3 16,-6-16 0-1,-6-11-1-15,-3 8-2 0,-6 5 5 16,3 17 1 0,3 4 0-16,-14-2 1 15,5 5-6-15,-15 0-1 0,-15-5-2 16,13 13-2-16,5 1 0 16,-6 7 3-16,-9 2 15 15,7 6 11-15,2 6-13 16,15 4-4-16,3-2-5 15,1 13 0-15,2-5-4 0,3 16 0 16,-3 16 1-16,9-11 0 16,0-6-3-16,6 6 2 15,3 8 1-15,6-8 0 16,3-5-3-16,0-13 2 16,0-3-19-16,8-9-7 15,7 4 34-15,3-8 15 16,-3-3-9-16,-3-3-6 0,-7 0-8 15,7-10 0-15,6-8-10 16,0-3-5 0,-6 6-17-16,2-4-6 15,-2 1-56-15,0 5-26 16,0 3-41-16,-6 8-16 16,-3 0 96-16,2 5 44 15</inkml:trace>
  <inkml:trace contextRef="#ctx0" brushRef="#br0" timeOffset="-122518.589">8824 15348 520 0,'12'13'192'0,"-6"-5"-149"0,-15 0 32 0,9-5 3 16,0 2-29-16,-6 3-7 16,3 0-25-16,-3-3-11 15,3 0-4-15,3 1-5 0,0-4 2 16,-3 1 1-16,3-3 0 15,-3 0-18-15,3-3-195 16,-6-7-71-16,-9-6 141 16,6 5 74-16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0:52:54.065"/>
    </inkml:context>
    <inkml:brush xml:id="br0">
      <inkml:brushProperty name="width" value="0.05292" units="cm"/>
      <inkml:brushProperty name="height" value="0.05292" units="cm"/>
      <inkml:brushProperty name="color" value="#C00000"/>
    </inkml:brush>
  </inkml:definitions>
  <inkml:trace contextRef="#ctx0" brushRef="#br0">4205 5717 380 0,'-6'-8'143'0,"6"11"-112"0,0-3 25 0,3 3 5 16,-3-3-21-16,3 8-3 16,-3 0-12-16,0 5-4 15,0 5-12-15,3 6 1 0,-3 3 1 16,0-6-2-16,0 18 0 16,0-1-3-16,0 4 1 0,0-8-2 15,0 6 0-15,0-8-3 16,0-1 1-16,0-4 0 15,0-6 3-15,0-2 1 16,0-9 3-16,0 1-1 16,0-11 0-16,0 0-1 15,-3-13 2 1,3 2-10-16,-3-16-4 0,0 6 2 16,0-16 0-16,0 6 2 15,0-9 0-15,0-10 2 16,3 18 3-16,0 5-7 15,3-2 0-15,0 8 0 16,0 3 1-16,0 2-4 16,3 2 1-16,-3 4 0 0,6 7 2 15,-1 1 14-15,4 7 7 16,-3 0-9-16,6 11-3 16,-3-3-5-16,3 16-2 15,-3-5 1-15,6 13 1 16,-3-10-3-16,2 4 0 15,-2-4 1-15,0-1 2 16,-3-4-1-16,3-4 2 16,-3-2 0-16,0-8 3 15,-3 0 1-15,0-8 3 16,0 0-1-16,0-11 0 16,-4 1-5-16,1-17-3 15,-3 6 0-15,0-11-1 0,0 6 0 16,-3-6 2-16,0 6-3 15,0-6 0-15,0 8-1 16,0 0-2-16,0 6-6 16,0 2-2 15,0 3-42-31,0 2-19 0,3 0-72 16,3 9-33-16,0 4 94 0,3 6 44 0</inkml:trace>
  <inkml:trace contextRef="#ctx0" brushRef="#br0" timeOffset="417.468">4717 5971 444 0,'-9'-2'165'0,"9"2"-129"0,-6 2 24 15,6-2 2-15,0 3-22 0,0 0-5 16,0 5-14-16,0-3-3 15,0 5-11-15,0 1 0 0,3 5 3 16,0-3 0-16,3 3 4 16,-1-3-9-16,4 0-3 15,0 1-4-15,3-4-2 16,-3-2 0-16,6-5 0 16,-3 0 0-16,3-3 0 15,-3 0 14-15,3-8 7 0,-3 0-6 16,-4-6-3-1,1 1-5-15,-6-8 0 0,-3 5 0 16,-3-5 1-16,0 2 0 16,-5 4 0-1,-4-4-2-15,-3 6 1 16,-3 5-4-16,6 5 0 0,3 1-19 16,-3 2-9-16,3 0-36 15,3 2-16-15,3 1-142 16,6 2-64-1,-3-2 148-15</inkml:trace>
  <inkml:trace contextRef="#ctx0" brushRef="#br0" timeOffset="1123.735">4934 5929 468 0,'-3'3'176'0,"3"-3"-137"0,0 5 17 0,0-5 1 16,3 8-26-16,0-3-5 16,3 8-10-16,-3-2 0 15,3 5-9-15,-3-3-2 0,3 6 1 16,0-3 6-16,-3-1 4 16,-1-1-15-16,1-1-7 15,0-3 3-15,0-2 0 16,-3 0-2-16,0-8 1 15,0 0 0-15,0-2 2 16,0-1 1-16,3-13 1 0,-3 3 0 16,3-11 0-16,3-10-3 15,0 5 2-15,0 2 18 16,3 3 11-16,0 6-12 16,0 5-4-16,3 5-7 15,3 5-2-15,0 6-1 16,-3 5 1-16,-3 0-2 15,5 10 2-15,-2-5-2 16,3 8-1-16,-3-2 1 16,0 2-1-16,0-5 0 15,-3 3 0-15,0-4 0 16,-3-1 2-16,0-4-1 16,0-5-1-16,-3 1 1 15,0-6-1-15,0 0 0 16,0-8 2-16,-1 0-1 0,1-8-1 15,0 3-2-15,3-8-1 16,3-8 2-16,0 5 2 16,0 3 0-16,0 5-1 31,0 2-2-31,0 7 1 0,0 1 3 0,0 6 1 16,0 6-1-16,0 1 1 15,-3-1-2-15,3 10 2 16,-1-3-2-16,1 5-1 15,-3-2 1-15,0 3 1 16,0-3-1-16,-3 0-1 0,0-3-2 16,0 0 1-1,0 0-30-15,3-2-14 16,-3-3-72-16,6-3-30 0,0 0 77 16,3-10 36-16</inkml:trace>
  <inkml:trace contextRef="#ctx0" brushRef="#br0" timeOffset="1534.635">5794 5940 552 0,'-9'-6'206'0,"9"6"-160"0,3 0 6 0,-3 0-8 16,6 0-36-16,9 0-8 15,0 3 20-15,-3-3 12 16,8 3-15-16,-2-1-6 0,9 4-4 15,-3-4-4-15,3 3 0 16,-4 1-1-16,4 2-2 16,-3-3 1-16,0 0-1 0,-3 1-3 15,0-4 2-15,-4 1-8 16,4-3-2-16,-3 0-34 16,0-5-15-16,6-3-53 15,-3-6-21-15,2-1 71 16,-5 1 33-16</inkml:trace>
  <inkml:trace contextRef="#ctx0" brushRef="#br0" timeOffset="1951.304">6175 5802 400 0,'-21'0'151'0,"15"3"-118"0,0-3 42 15,6 0 10-15,0 0-24 16,0 0-8-16,0 0-22 0,0 0-7 15,6 0-14-15,0 0 2 0,3 0 4 16,0 0-4-16,3 2 1 16,0 1-4-16,3 2 2 15,2 1-4-15,-2-1-2 16,0 0-2-16,0 3 0 16,0 0-2-16,-3 0 2 15,0 0-2-15,-3 2 2 16,0 4-2-16,-3-6-1 15,-3 0 1-15,0 0-1 16,-3-3 0-16,-3 5 0 16,-3 4 0-16,-3-4 0 15,-3 1 0-15,0-1 0 16,-3 1 0-16,0 0 0 16,0-4-3-16,0 1 2 15,1 0 1-15,2-2 2 0,6-1-1 16,-3 0-1-16,0 1-8 15,0-1-3-15,3 0-56 16,-3 3-25-16,3 0 44 16,-3 0 25-16</inkml:trace>
  <inkml:trace contextRef="#ctx0" brushRef="#br0" timeOffset="4716.714">7026 5998 168 0,'0'8'63'0,"0"-8"-49"0,3 10 36 0,-3-10 12 16,3 6-3-16,0-1 3 0,0 3-13 15,0 0-3 1,0 2-26-16,0 1 10 0,-3 0 7 0,0-1-5 15,0 1-1-15,0-1-2 16,0-2-1-16,0 0 0 16,0-3 0-16,0 1-4 15,-3-6-3-15,3 0-5 16,-3-11-2-16,0 3-8 16,0-13-2-16,0 5 4 15,0-16 3-15,0 6-4 16,0-11 1-16,3 8-3 15,0-6 0-15,0 6-1 16,0-8 0-16,0 11 0 0,3-3 2 16,0 5-3-1,0 3 0-15,0 5 1 16,0 3 0-16,0 2 0 16,3 8 2-16,0 1-5 15,3 10-1-15,-3 0 0 0,9 8 2 16,-3-3-1-16,5 16-1 15,-2-5 1-15,9 10-1 16,-6-5 0-16,6 8 0 16,-3-10 0-16,2 2 0 15,-5-5 0-15,3-3 0 16,-3-3 0-16,0-4 2 0,-3-4-1 16,0-2 2-16,-3-3-2 15,-1-5 2-15,1 0-2 16,-3-13-1-16,0 3 1 15,-3-17-1-15,0 6 0 16,-3-11 0-16,0 6 0 16,-3-9 0-1,0 4 0-15,-3-4 0 0,0 6 0 16,0-3 0-16,0 6 0 16,0-3 0-16,0 5 0 15,0 0 0-15,0 3 0 16,3 2 0-16,0 4-3 15,0-1 2-15,0 2-28 16,0 7-13-16,0-1-42 0,3 8-17 16,0 0 53-16,0 8 25 15</inkml:trace>
  <inkml:trace contextRef="#ctx0" brushRef="#br0" timeOffset="5316.46">7618 5977 476 0,'-6'0'178'0,"6"0"-138"0,-3 0 24 0,3 0 0 16,0 2-27 0,0 1-9-16,0 5-12 15,0 0-3-15,0 5-8 0,0 0-5 0,-2 8-3 16,-1-2 15-16,0 5 6 15,3-3-6-15,0 3-2 16,0-3-6-16,0 3-1 16,0-6-1-16,6 1 1 15,-4-3-2-15,7 0 2 16,-3-3-2-16,6-5-1 16,-3 0 1-16,6-3-1 15,-3-2-11-15,6-3-5 0,-3 0-41 16,3-3-17-16,-4 0-61 15,1-2-25-15,-3 0 80 16,0-1 39-16</inkml:trace>
  <inkml:trace contextRef="#ctx0" brushRef="#br0" timeOffset="5537.1">7586 6212 504 0,'-15'3'189'0,"15"-3"-147"0,0-3 15 0,0 3-2 16,3 0-26-16,0 0-6 15,3-3-12-15,0 1-3 16,6-3-4-16,-4 2-5 0,7-2-2 16,-3 2-31-16,6 0-13 15,-3 1-64-15,6-4-29 16,-3 4 74-16,3-4 34 15</inkml:trace>
  <inkml:trace contextRef="#ctx0" brushRef="#br0" timeOffset="5732.859">7904 6125 472 0,'0'5'176'0,"0"-5"-137"0,-3 11 26 0,3-11 5 16,3 5-33-16,0 0-8 15,0 1-16-15,0-1-4 16,0 5-5-16,0-2-5 0,3 3 0 0,-3-3-34 16,3 5-17-16,-3-2-101 15,3-3-45-15,0 0 102 16,0-3 49-16</inkml:trace>
  <inkml:trace contextRef="#ctx0" brushRef="#br0" timeOffset="5897.597">7904 6019 452 0,'-21'-8'167'0,"21"8"-129"0,-12-8 24 0,12 8 1 15,0 0-33 1,0 0-11-16,0 0-52 16,0 0-23-16,0 0-129 15,0 0-54-15,6 3 121 16,0-1 60-16</inkml:trace>
  <inkml:trace contextRef="#ctx0" brushRef="#br0" timeOffset="6546.86">8014 6088 480 0,'0'2'178'0,"0"-2"-138"0,6 3 17 0,-6-3 0 16,3 5-20-16,0 1-1 0,3 2-19 15,-3-3-5-15,0 5-8 16,0-2-5-16,0 6 0 0,0-4 12 16,0 1 7-16,-3-3-7 15,0 0-3-15,0 0-5 16,0-3 0 0,0 0 0-16,0-5 1 0,0 0-2 15,0-8-2-15,0 3 1 16,3-8 1-16,0 2-1 15,0 1-1-15,0-1-2 16,3 0-1-16,-3 1 2 16,3 2 0-16,0 3 3 15,0 2 1-15,0 0-1 16,3 6-2-16,-1-3 1 0,4 8 1 16,-3-3-1-16,3 6 2 15,0-1-2-15,-3 1-1 16,0 0 1-16,0-1-1 15,-3-2 0-15,0-3 2 16,-3 1-1-16,0-1-1 16,0-2-4-16,0-3 0 15,0 0 0-15,0-6-1 16,0 4 1-16,3-9 3 16,0 3-2-16,2-2 1 15,-2-1 2-15,3 0 0 16,-3 3 0-16,3 0 0 15,0 3 0-15,0 5 2 16,0 0-1-16,0 3 2 16,0-1 0-16,3 6 1 0,-3-2-2 15,0 4-2-15,-3-2 1 16,0 3-1-16,0-3-5 16,-1 2 1-16,1-2-33 15,0 0-13-15,-3 0-92 16,3-3-37-16,0-2 92 15,6-3 45-15</inkml:trace>
  <inkml:trace contextRef="#ctx0" brushRef="#br0" timeOffset="6949.871">8488 6159 408 0,'0'3'154'0,"0"-3"-120"0,5 3 23 0,-5-3 3 15,6 0-17-15,0 0-2 16,3-6-10-16,-3 4-3 16,3-4-15-16,0 1 1 0,0-3 2 15,0 3-6-15,0-3-3 16,-3 0-9-16,0 0-1 16,-3 0 16-16,-6 3 9 15,-3-1-9-15,-3 4-2 16,3-1-5-16,-6 6-1 15,3-1-3-15,-3 6 1 0,3 0 0 16,0 6 1 0,0-4 0-16,3 3 2 0,4-2-3 15,2 2 0 1,0-2 1-16,5-1 2 16,1-2-3-16,6 0-2 0,-3-3 0 15,6 1-1-15,-3-4-3 16,3 1 2-16,0 0-34 15,0-3-15-15,-3 0-139 16,-3 0-61-16,-1 0 128 16,-2-8 62-16</inkml:trace>
  <inkml:trace contextRef="#ctx0" brushRef="#br0" timeOffset="14981.594">9154 5770 288 0,'-6'-10'107'0,"3"2"-83"0,6-3 41 0,0 6 13 15,-3 0-1-15,3-1 2 16,-3 1-22-16,0 0-8 15,3 2-28-15,0 0 1 0,0 1 1 16,0 10-3 0,0 5-15-16,0 5-6 15,0 6 13-15,-3 8 6 0,0 8-6 16,0 5-2-16,0-3-8 16,0 0-2-16,0-5 0 15,0 0 2 1,0-7-1-16,0-4-1 15,0-5 1-15,0-2-1 0,0-6-16 16,0-2-4-16,3-4-41 16,-3-12-114-1,0-5-2-15,3-6 87 16,-3-8 50-16</inkml:trace>
  <inkml:trace contextRef="#ctx0" brushRef="#br0" timeOffset="15264.89">9154 5662 404 0,'-9'-19'151'0,"9"9"-118"0,0 2 29 0,3 5 3 16,-3 0-13-16,3-2-1 16,3 0-14-16,0 0-5 15,3-1-18-15,3 1 2 0,0 0 2 16,3 2-8-16,0 0-1 15,2 1-3-15,1 2 1 16,0 2-4-16,0 4-2 16,3-1 0-16,0 0-1 15,0 3-5-15,2 0-1 0,-2 0-30 16,0 0-12-16,-3 0-41 16,-3-3-19-16,-3 1 58 15,-3 2 28-15</inkml:trace>
  <inkml:trace contextRef="#ctx0" brushRef="#br0" timeOffset="15513.226">9238 5805 448 0,'-15'2'167'0,"18"1"-129"0,-3 0-12 15,6-3 79 1,0 2-43-16,5 1-24 15,1-3-15-15,3 0-17 16,0 0 9-16,0 0 7 0,0 0-11 0,0 0-4 16,3-3-6-16,2 3-4 15,1 0-36-15,0 0-16 16,0 0-124-16,-3 3-56 16,-6 5 122-16,-3-3 57 15</inkml:trace>
  <inkml:trace contextRef="#ctx0" brushRef="#br0" timeOffset="16901.174">4672 7284 464 0,'-3'-3'173'0,"3"3"-135"0,0 0 25 0,0 0 1 0,3 5-30 15,-3 1-6-15,3 9-11 16,0-1-1-16,0 12-9 16,0-5 0-16,0 11 3 0,0-5-4 15,0 4-1-15,0-4-7 16,0 2-1-16,0-5-1 16,-3-1-1-16,0-1-60 15,3-7-27-15,0-1 47 16,0-14 22-16</inkml:trace>
  <inkml:trace contextRef="#ctx0" brushRef="#br0" timeOffset="17115.421">4651 7262 448 0,'-15'-15'167'0,"15"15"-129"0,-3-11 30 0,3 11 5 15,3-3-16-15,0 1-3 16,9-1-27-16,-6 0-9 15,9 3-11-15,-3 0-1 0,6 0 1 16,-3 0-3-16,5 0-1 16,-2 0-8-16,6 3-4 15,-6 0-53-15,6 5-23 16,-6 0 40-16,-1 5 24 16</inkml:trace>
  <inkml:trace contextRef="#ctx0" brushRef="#br0" timeOffset="17313.402">4636 7487 476 0,'-3'6'178'0,"3"-6"-138"0,6 5 13 16,-6-5-3-16,12 0-20 15,-3 0-3-15,6-3-22 16,0 1-10-16,9-1 2 15,-7 0-90-15,10-2-39 0,-3 0 67 16,9-6 32-16</inkml:trace>
  <inkml:trace contextRef="#ctx0" brushRef="#br0" timeOffset="17549.77">5109 7384 476 0,'-9'21'178'0,"9"-21"-138"0,0 6 24 0,0-6 0 16,6 2-19-16,0 1-1 15,9 0-32-15,0-1-11 16,3-2-3-16,-3 0-2 0,6 3 2 16,-3 0 2-16,5-1 2 15,-2 1-19-15,3-3-8 0,-3 0-38 16,0-3-17-16,-3 1 42 15,-1-4 21-15</inkml:trace>
  <inkml:trace contextRef="#ctx0" brushRef="#br0" timeOffset="17839.03">5288 7334 352 0,'-15'3'132'16,"15"-3"-103"-16,-3 0 40 0,3 0 11 0,3 2-25 15,0 1-6-15,6-1-14 16,-3 1-5-16,9 5-16 16,-3-3 0-16,6 3 0 0,-4 0-1 15,4 3 0-15,0-3-3 16,-3 2 1-16,-3 1-13 0,-6 2-5 16,-3-2 22-16,-6 5 12 15,0-3-13-15,-6 3-5 16,0-3-6-16,-3 3-3 15,3-3-19-15,-3-2-8 16,3-1-57-16,3-2-22 16,1-3 54-16,7-2 29 15</inkml:trace>
  <inkml:trace contextRef="#ctx0" brushRef="#br0" timeOffset="18226.998">5958 7596 452 0,'6'2'170'0,"-6"-2"-132"0,14 3 27 16,-11-3 1-16,3 0-19 15,0 0-2-15,0 0-13 16,0 0-3-16,-3-5-16 16,0 2 3-16,0-7 2 0,0-1-6 15,-3-7 1-15,0 2-8 16,-3-11-3-16,0 6-1 16,3-16-1-16,-3-13 0 0,3 5 0 15,3 5 0 1,3 16 0-16,-3 3-3 15,6 0 2-15,-3 5-8 0,3 5-2 16,6 4-21-16,-3 7-9 16,0 0-42-16,0 7-20 15,2 7 55-15,-2-1 24 16</inkml:trace>
  <inkml:trace contextRef="#ctx0" brushRef="#br0" timeOffset="18433.979">5913 7490 468 0,'-30'11'176'0,"30"-11"-137"0,-15 2 31 16,15-2 5-16,0 0-37 15,0 0-10 1,3 0-1-16,0 0 2 0,9-2-15 16,-3-1-8-16,12-5-2 15,-3 3-8-15,9-6-1 0,-4 3-38 16,10-5-16-16,-6 2-58 15,6-4-24-15,8-12 75 16,-2 1 34-16</inkml:trace>
  <inkml:trace contextRef="#ctx0" brushRef="#br0" timeOffset="18631.45">6321 7173 460 0,'-6'-8'170'0,"3"8"-132"0,-3 0 40 0,6 0 8 15,0 5-47 1,0 0-15-16,0 6 5 0,0 5 4 15,3 2-16-15,-3-5-7 0,3 16-5 16,0-7-3-16,0 4-2 16,0-2 1-16,0 5 1 15,0-5-34-15,3 2-13 16,-3-5-64-16,3 1-25 16,-3-4 70-16,3-2 33 15</inkml:trace>
  <inkml:trace contextRef="#ctx0" brushRef="#br0" timeOffset="18815.472">6481 7374 460 0,'-3'5'173'0,"3"-5"-135"0,0 8 27 16,0-8 2-16,0 8-28 16,0-3-10-16,0 6-17 15,0-3-8-15,0 5-3 16,0-3-23-16,0 4-10 0,0-1-90 15,0 0-37-15,0-2 81 16,0-1 42-16</inkml:trace>
  <inkml:trace contextRef="#ctx0" brushRef="#br0" timeOffset="18977.041">6538 7236 504 0,'-24'-11'189'0,"18"11"-147"0,-3-2 9 0,6 2-9 16,0 0-30-16,3 0-5 16,0 0-59-16,6 2-25 15,3 6 39-15,3 0 18 0,0 0 16 16</inkml:trace>
  <inkml:trace contextRef="#ctx0" brushRef="#br0" timeOffset="19515.177">6782 7405 388 0,'0'0'145'0,"0"0"-112"0,-3-10 43 0,3 10 13 16,0-3-23-16,0 0-8 16,-3-2-29-16,0 0-11 15,-3 2-11-15,0 1 10 0,-6 4 9 16,3 1-14-16,-2 5-6 0,2 0-4 15,0 5-2-15,3-2-3 16,3 2 2-16,0-3-1 16,3 4 0-16,0-4-14 15,3 1-6-15,0-3 13 16,3-3 6-16,0 0 4 16,3-5 2-16,-4 0-2 0,4 0-1 15,0 0-2-15,0-2 1 16,0-1 1-16,0 0 2 15,0 3-1-15,0 3-1 16,0 0 5-16,3 7 4 16,-3-2-7-16,0 11-1 15,0-3-6-15,-3 7-1 16,0-1 3-16,-6 4 3 16,0-2-1-16,-3 0 0 15,0-3-4-15,-6-3-1 16,0 1 22-16,-6-9 12 15,3-2-12-15,0-8-6 16,0 0-6-16,0-10-4 16,0 2 1-16,3-13-1 15,3 5-5-15,3-5-1 16,0 2-24-16,6-5-10 0,0 3-59 16,9-8-25-16,6-13 64 15,3-1 31-15</inkml:trace>
  <inkml:trace contextRef="#ctx0" brushRef="#br0" timeOffset="20191.857">7401 7016 524 0,'0'3'198'0,"0"8"-154"0,-6-1 18 0,3-2-1 16,3 5-22-16,0 6-2 15,3 5-16-15,0 7-5 16,0-1-9 0,0-7-3-16,3 14 0 0,-3-7-2 15,0 7-2-15,0 8-4 0,0-14 0 16,0-4-33-16,0-1-13 15,-6 6-74-15,3-14-32 16,0-2 81-16,-3-5 39 16</inkml:trace>
  <inkml:trace contextRef="#ctx0" brushRef="#br0" timeOffset="20384.852">7342 7302 516 0,'-6'3'192'0,"6"-3"-149"0,-6 2 23 15,6-2-1-15,3 0-24 16,-3 0-4-16,12 0-15 16,-3 0-6-16,11-2-9 15,-5-1-3-15,6-2 0 0,9-3-13 16,-3-3-7-16,-1 1-73 16,1-3-31-16,0 5 59 15,0 0 31-15</inkml:trace>
  <inkml:trace contextRef="#ctx0" brushRef="#br0" timeOffset="21526.078">9794 7098 384 0,'-9'-7'145'0,"3"4"-112"0,3 3 27 15,3 0 5-15</inkml:trace>
  <inkml:trace contextRef="#ctx0" brushRef="#br0" timeOffset="22081.592">9776 7093 761 0,'0'11'41'16,"0"5"-22"-16,0 7-6 0,0 4-1 15,0-3-2-15,0 18 0 16,0-5-4-16,0 8-1 16,0-8-1-1,0 5 2-15,0-7-3 16,-3-3 0-16,0-6-1 0,3-5 1 15,0-2 2 1,0-11 4-16,0 0-4 0,0-16-1 16,0 2-4-16,0-15-1 15,0 3-1-15,-3-22 0 16,-9-21 2-16,6 6 0 0,-2 2 8 16,5 5 5-16,-3 11-4 15,6 13-3-15,0 3-3 16,3 8 0-16,0-3-2 15,5 13-1 1,7 9 3-16,0 7-2 16,3 11-1-16,0 10 1 15,0-2-1-15,-3-3 0 16,6 8 0-16,-4-8 0 16,7 3 2-16,-6-6-1 15,3 1-1-15,-3-6 1 16,0-3 1-16,-4-2 1 15,1-5 1-15,-3-1 2 16,3-10 3-16,-3 0 0 16,-3-10 0-16,0 2-3 15,-3-19-1-15,0 6-3 0,0-18-2 16,-3-17 1-16,0 8-1 16,-3 1 0-16,0 7 0 15,0 6-3-15,3 7 2 16,-3 6-6-16,3 5 0 15,3 8-46-15,-3 0-17 16,6 14-204 0,-4 7 148-16,1 5 56 15</inkml:trace>
  <inkml:trace contextRef="#ctx0" brushRef="#br0" timeOffset="22446.901">10288 7368 452 0,'0'-13'167'0,"0"13"-129"0,0-8 30 16,0 8 7-16,0 0-32 15,0 0-9-15,0 5-15 0,0 3-2 16,0 3-10 0,0-3-6-16,0 8-4 0,0-3 13 0,0 8 5 15,3 6-5-15,0-1-3 16,0-5-4 0,3-2 0-16,0-3-2 15,0-3-1-15,0-3 1 16,6-2-1-16,-3-2-16 0,6-4-6 15,8-2-38-15,-5 0-16 16,-3 0 40-16,0-8 18 16</inkml:trace>
  <inkml:trace contextRef="#ctx0" brushRef="#br0" timeOffset="22652.431">10267 7514 488 0,'-15'2'181'0,"15"-2"-141"0,0 3 18 16,0-3-3-16,3 0-34 15,0 0-9 1,6 0-13-16,3-3-4 0,3 1 2 16,3-3-47-16,0-1-21 15,3 1-70-15,0 0-28 0,-1-3 89 16,-2 0 44-16</inkml:trace>
  <inkml:trace contextRef="#ctx0" brushRef="#br0" timeOffset="22816.991">10523 7432 344 0,'6'2'129'0,"-6"-2"-100"0,6 11 48 0,-3-6 18 16,0 3-24-16,0 3-8 16,-3-3-30-16,0 0-11 15,3 2-13-15,-3-2-6 0,0 3-2 16,0-1-28-16,0 1-9 15,0 2-125-15,3-2-56 16,-3-3 106-16,-3-3 55 16</inkml:trace>
  <inkml:trace contextRef="#ctx0" brushRef="#br0" timeOffset="22953.138">10505 7334 424 0,'-8'-3'159'0,"8"3"-124"0,-3-5 4 0,3 5-8 16,0 0-30-16,0 0-9 16,5 3 0-16,1-3 4 0</inkml:trace>
  <inkml:trace contextRef="#ctx0" brushRef="#br0" timeOffset="23567.019">10678 7485 460 0,'-6'16'173'0,"9"-6"-135"0,-3 1 25 0,3-3 1 0,0 0-30 16,0 2-6-16,0 1-8 0,-3-1-2 16,3 1-9-1,-3-3-3-15,0 0-2 0,0-3 9 16,0 0 3-16,-3-2-5 15,3-3-4-15,-3-3-2 0,3-5-1 16,0-2-2-16,6-3-2 16,0-8-2-16,0 7 1 15,-3 1 1-15,3-3 0 16,3-5 0-16,0 5 0 16,0 3-3-16,0 5 2 15,-1 3 1-15,4 5 0 0,0 2 0 16,0 6 0-1,-3 3 0-15,0-1 0 0,0 4 0 16,0-1 2-16,-3 0-3 16,0-2 0-16,-3-3 1 15,0 0 2-15,-3-3-1 16,0 0 2-16,0-5-4 16,3-2 0-1,0-4 1-15,0-2 0 0,0-2-3 16,3-4 2-16,0-1 1 15,2 1 0-15,1 1 0 16,3 0 0-16,0 2 0 16,0 3 2-16,3 6-3 15,-3 2 0-15,0 2 1 16,0 6 0-16,-3 3 2 0,0 2 1 16,-3 0-1-16,-1 1-2 15,1-1-2-15,0 3-1 16,-3 0-38-16,0-3-15 15,-3-3-122-15,3-2-51 16,-3 0 118-16,3-2 57 16</inkml:trace>
  <inkml:trace contextRef="#ctx0" brushRef="#br0" timeOffset="23898.135">11151 7498 472 0,'0'0'176'0,"9"0"-137"0,-3-5 17 0,0 5-1 0,3-6-26 16,0 1-3-1,0 0-7-15,0-3-3 0,0 3-8 16,-3-3-3-16,-3 2 1 0,-3 1-1 16,-3 2 2-16,-3 3-6 15,-3 6-1-15,0 2 9 16,0 2 5-16,0 3-2 15,0 3-2-15,3 3-5 16,3-3-2-16,6 0-1 16,3-1-2-16,3-1 1 15,3-1-1-15,3-3-3 16,6-4 0-16,2-4-38 0,1-2-17 16,3-2-163-1,0-6-69 1,-3-3 148-16</inkml:trace>
  <inkml:trace contextRef="#ctx0" brushRef="#br0" timeOffset="24169.08">11273 7141 548 0,'-9'2'206'0,"15"-2"-160"16,6 0 2-16,0 0-8 16,9-2-6-16,6-1 4 0,6 3-16 15,-1-3-8-15,4 3-8 16,-3 0-5-16,-9 3 2 0,-4-3-2 16,4 3-1-1,6 2-28-15,-3 0-14 0,-6-2-75 16,-4 2-32-16,1-5 77 15,-3 6 37-15</inkml:trace>
  <inkml:trace contextRef="#ctx0" brushRef="#br0" timeOffset="24452.323">11622 7032 492 0,'-9'6'184'0,"12"2"-143"0,0-11 21 0,-3 3 0 15,9 3-30-15,2-1-7 16,4 3 4-16,0 1 3 16,3-1-16-16,0 0-5 0,0 3 0 15,-3 3-3-15,-6 2 3 16,-6 3-6-16,-3 5-3 16,-9 3-1-16,0 2-1 15,-9 1 0-15,3-1 0 16,-3 1 0-16,3-6 0 15,-3-3-16-15,6-2-4 16,1-5-89-16,-1-6-40 16,-6-7 76-16,-3-4 37 0</inkml:trace>
  <inkml:trace contextRef="#ctx0" brushRef="#br0" timeOffset="25520.506">12381 6220 424 0,'0'3'159'0,"-3"-3"-124"0,8 2 24 0,-2 4 3 16,0 2-26-16,3 2-8 15,-3 6-12-15,-3 8-3 16,3-3-8-16,-3-2-1 0,3 10 0 16,0-8 0-16,0 0 0 15,-3-3 0-15,0-2 0 16,0-2 2-16,0-6 1 16,0-1-1-16,3-9 1 15,0-1-4-15,3-15 0 16,6-14-1-16,0-2-2 15,0 2 1-15,3 0-1 16,-3 8 2-16,0 0 3 16,2 9 0-16,-2 1 2 15,-3 9-4-15,3 2 0 0,0 9-3 16,-3 2-3-16,0 7-1 16,0 7 0-16,0 1 16 15,-3-4 6-15,-3-3-6 16,0 5-4-16,0-5-5 15,-3-3-3-15,0 0 1 16,3-7 1-16,0-1-1 16,0-10 2-16,3-11-2 15,3-5-1-15,-1-3-2 16,4-3 1-16,3 4 1 16,3 1 0-16,0 1 0 15,0 3 2-15,0 4-1 16,-3 6-1-16,-4 3 1 15,1 8 3 1,0 5 0-16,-3 2-2 0,-3 6 2 16,-3 3-3-16,-3 5 2 15,-3 2-7-15,0-5 1 16,3-2-34-16,-3 2-16 16,3-3-67-16,0-2-28 15,0-3 77-15,6-7 37 16</inkml:trace>
  <inkml:trace contextRef="#ctx0" brushRef="#br0" timeOffset="25834.181">12967 6297 476 0,'-9'-5'178'0,"12"7"-138"0,-6-2 22 16,3 3 1-1,0 2-32-15,-3 3-6 16,3 5-12-16,0 6-1 15,0-3-7-15,0-3-3 0,3 3 1 0,0-3-2 16,3 3-1-16,6 2 1 16,-3-7 1-16,-3-3 1 15,6-5 1-15,-4-1-2 16,4-10-2-16,0 3 5 16,-3-11 4-16,0-8-12 15,-3 0-4-15,-6 3 3 16,-3 3 1-16,-3-1 0 0,0 6 0 15,0 5-42-15,0 3-18 16,0 2-146 0,3 3-64-16,3 0 143 15</inkml:trace>
  <inkml:trace contextRef="#ctx0" brushRef="#br0" timeOffset="26106.934">13134 6262 444 0,'5'3'165'0,"1"2"-129"0,6 1 24 0,-6-1 0 16,3 6-25-16,0 2-7 15,3 3-13-15,0 5-5 16,-3-3-5-16,0 1 1 0,-3-3 0 0,0-3 15 16,-3-5 9-16,-3-3-27 15,0-5-10-15,0-5 17 16,0-6 11-16,3-5-9 15,0-2-6-15,0-3-20 16,3-3-6-16,3 8-41 16,-1-2-15-16,4 2-78 15,3 2-31-15,0 1 97 16,0 5 46-16</inkml:trace>
  <inkml:trace contextRef="#ctx0" brushRef="#br0" timeOffset="26464.972">13425 6231 444 0,'0'8'165'0,"3"-3"-129"0,0 5 26 0,0-2 1 16,0 3-22-1,0 2-4-15,0 3-12 0,0 0-4 16,0 0-12-16,-3 2-1 0,3-4 2 16,-3-4-11-16,0 1-3 15,0-6 15-15,0 0 9 16,0-5-8-16,3-5-3 15,0-6-6-15,3-2 0 16,0-5-2-16,3-3 2 16,0-1-4-16,3 4 0 15,0-1 1-15,-1 3 2 16,1 3-3-16,0 3 0 16,-3 2 3-16,0 2 1 15,0 6 1-15,0 3 2 16,-3 2-3-16,0 6-2 15,0 2 0-15,0 3-1 0,0 0-22 16,0 0-8-16,0 0-40 16,0 0-15-16,-3-3 42 15,2-5 22-15</inkml:trace>
  <inkml:trace contextRef="#ctx0" brushRef="#br0" timeOffset="26665.529">13744 6225 440 0,'3'-8'165'0,"-6"8"-129"0,3 0 41 0,0 0 11 16,3 6-35-16,-3-1-11 15,3 3-29-15,0 3-10 16,0 2-3-16,0 3-3 0,0 2 1 16,-1 3 4-1,-2 0 1-15,3 3-61 16,-3-5-27-16,3-6 42 0</inkml:trace>
  <inkml:trace contextRef="#ctx0" brushRef="#br0" timeOffset="26826.098">13750 5961 512 0,'-18'-6'189'0,"21"9"-147"0,-6 0-24 15,6 2-24-15,3 3-149 16,3 0-61-16,0 0 110 16,2 0 53-16</inkml:trace>
  <inkml:trace contextRef="#ctx0" brushRef="#br0" timeOffset="27172.173">13916 6254 336 0,'6'19'126'0,"0"-6"-98"0,0 8 21 16,-3-7 2-16,0 1-11 0,0 7 0 15,0-4 3-15,0-2 3 16,-3-3-25-16,0-2 8 0,0-3 4 16,0-6-6-16,-3-4-3 15,3-6-12-15,0-8-3 16,3-5-5-16,3-3-1 15,0-2-1-15,3 2-2 16,3 0 1-16,0 3-1 16,0 2-3-16,-1 6 0 15,1 2-3-15,0 6 1 16,0 5 3-16,-3 3 1 16,0 5 3-16,3 5 3 15,-6 3-7-15,0 5-3 16,0 3-72-16,0 2-31 15,3 1 54-15,-3-6 27 0</inkml:trace>
  <inkml:trace contextRef="#ctx0" brushRef="#br0" timeOffset="27609.219">14291 6257 500 0,'-6'-21'187'0,"6"13"-146"0,-9-3 26 15,6 9 1-15,0-1-27 0,-2 3-6 16,2 0-17-16,-3 0-6 16,0 5-7-16,0 3-4 0,0 3 2 15,0 2-2 1,3 3-1-16,0 0 1 0,3 0-1 16,0 2 0-16,3-2 2 15,0 0-3-15,3-5 0 16,0-3-1-16,0 0 0 15,0-6 2-15,0-2 0 16,-1-2-3-16,4-4 0 16,-3 1-1-16,0 0 3 15,0-1 0-15,0 4 1 16,-3-1-3-16,3 6 2 16,-3 2-1-16,3 6-2 0,-3 4 3 15,0 4 2-15,0 2 0 16,-3 0-1-16,0 0 1 15,-3 1-1-15,-6-4-14 16,0-2-3-16,-3 0-4 16,-3-3-3-16,-5-2-68 15,-4-6-29-15,-6 0 62 16,-3 1 32-16</inkml:trace>
  <inkml:trace contextRef="#ctx0" brushRef="#br0" timeOffset="28280.852">12851 6744 464 0,'-3'0'173'0,"3"5"-135"0,-6-2 32 16,6 2 3-16,0 6-23 16,0 5-6-16,0 5-34 15,0-8-14-15,0 13 1 16,0-4 13-16,-3 4 11 0,3-5-8 15,-3 0-4-15,0-2-6 16,0-3 0-16,3-3-2 0,0-2 2 16,0-3-2-16,0-8 2 15,0 0-2-15,6-6-1 16,0 1 1-16,3-11-1 16,-3 3 0-16,6-6 0 15,-3 3 0 1,2 1 2-16,1-4-1 15,0 6-1-15,-3 5 3 0,-3 5 2 16,0 3 0-16,0 6 0 16,0-1-3-16,0 5-2 15,0-2 1-15,0 6 1 16,-3-4-6-16,0 3-1 16,0-2-49-16,3 0-21 15,3-1-97-15,0-2-39 0,-3-3 110 16,2-10 55-16</inkml:trace>
  <inkml:trace contextRef="#ctx0" brushRef="#br0" timeOffset="28462.495">13065 6858 464 0,'0'-3'176'0,"0"3"-137"0,0 3 31 16,0-3 5-16,3 5-30 15,0-2-8-15,0 7-27 16,0-2-11-16,3 5 0 15,-3 1-1-15,3 1 2 0,-3-1-16 16,3 2-6-16,-3-3-82 16,0-3-34-16,3 1 71 15,0-11 34-15</inkml:trace>
  <inkml:trace contextRef="#ctx0" brushRef="#br0" timeOffset="28614.089">13151 6710 508 0,'-15'-16'189'0,"13"13"-147"0,-4-2 9 0,6 5-9 16,0 0-32-16,0 0-9 15,3 2-46-15,2 4-21 16,1 4 34-16,3 6 13 16,0 3 14-16</inkml:trace>
  <inkml:trace contextRef="#ctx0" brushRef="#br0" timeOffset="29064.32">13384 6908 540 0,'-6'-19'203'0,"6"19"-158"0,-3-18 12 16,3 15-7-16,-3-2-24 15,0 0-2-15,0-1-8 16,-6 4-2-16,3 2-8 15,3 0-4-15,-6 10 1 0,3-2-2 16,-3 8-1-16,0 5-2 16,3-5 1-16,3-3 1 15,3 3 0-15,0-2-5 0,3-1 1 16,3 0-3 0,0-5 0-16,0-3-5 0,6 0 0 15,-3 1-1 1,3-4 1-16,-3 1 0 15,3 2 2-15,-4 1 4 0,4 4 3 16,-3-2 0-16,-3 5-1 16,0 9 3-16,-6-7 0 15,0-1 3-15,-6 4 1 16,-3 6 3-16,0-8 1 16,0-3-1-16,-5 0-1 15,2-2-3-15,-3-3 1 16,-6-3-33-16,9-5-14 0,0 0-108 15,3-10-46-15,0 2 102 16,6-11 49-16</inkml:trace>
  <inkml:trace contextRef="#ctx0" brushRef="#br0" timeOffset="29467.243">13491 6646 504 0,'-3'0'187'0,"3"5"-146"0,3 9 15 16,0-7-1-16,0 7-24 16,3 4-5-16,-3 3-18 15,0-5-7-15,2 16-1 16,-2-3 14-16,0 6 11 0,0-6-11 16,-3 0-2-16,0-3-6 0,0-2-1 15,0-3-3-15,0-5 1 16,0-3-4-16,3-5 0 15,0-3 1-15,3-7 0 16,-3-1-3-16,6-10 2 16,-3 2-1-16,6-4 0 15,-3 1 2-15,3-2 0 16,-3 3 0-16,0 5 2 16,0 3-1-16,0 8 2 15,0-1-2-15,-1 9 2 16,-2-3 0-16,3 5 1 15,-3 0-5-15,0 3 1 16,0-3-29-16,0 1-10 0,0-1-82 16,0-5-34-16,-3 0 78 15,3-11 39-15</inkml:trace>
  <inkml:trace contextRef="#ctx0" brushRef="#br0" timeOffset="29693.189">13836 6651 524 0,'-9'0'198'0,"12"3"-154"0,0-3 18 15,-3 5-3-15,3 1-25 16,0 4-5-16,3 6-11 16,-3 5-3-16,0-2-9 0,0-3-4 0,0 10 1 15,0-5-4-15,0 8 0 16,-3-5-34-1,3 0-17-15,-3-3-66 16,0-2-27-16,0-4 76 0,0-7 36 16</inkml:trace>
  <inkml:trace contextRef="#ctx0" brushRef="#br0" timeOffset="29864.729">13800 6847 452 0,'-3'-8'167'0,"6"6"-129"0,0-4 26 0,3 4 5 15,0-1-26-15,6-2-4 0,3-1-19 16,0 1-7-16,3 0-8 16,-1-3-4-16,4 5 2 0,0 1-48 15,0 2-22-15,-3 2 34 16,-3 6 16-16</inkml:trace>
  <inkml:trace contextRef="#ctx0" brushRef="#br0" timeOffset="30459.757">12616 7395 504 0,'-6'13'187'0,"6"-13"-146"0,6 16 18 0,-3-13-2 15,3 4-22-15,0-1-3 16,5-1-25-16,-2 0-9 0,6-2 0 16,-3 0-2-16,6-3 0 0,-3 0 0 15,0-3 3-15,-3 3 15 16,-3-5 8-16,-3-1-26 15,-3-2-13-15,-3 3 10 16,-6-3 7-16,0 3 3 16,-6 0 2-16,0-1-3 15,-3 6-2-15,3 0 1 16,-3 8-1-16,3 0-5 16,3 8-1-16,0-3 16 0,6 3 10 15,0-3-10 1,6 3-3-16,0-2-4 15,9-1-3-15,0-3-21 16,9 4-9-16,-3-4-67 0,6-2-28 16,-6 0 64-16,2-5 31 15</inkml:trace>
  <inkml:trace contextRef="#ctx0" brushRef="#br0" timeOffset="30732.028">12907 7400 468 0,'-6'0'176'0,"6"0"-137"0,3 3 20 0,-3-3-2 0,3 5-26 16,0 0-7-16,3 6-12 15,0-3-4-15,0 8-4 16,0-3 4-16,0 3 4 0,0-3-4 16,0 0-2-16,0 0 14 15,-3-5 7 1,0 0-8-16,3-5-3 0,0 0-7 15,0-9-4-15,0 4-2 16,0-9-3-16,-3 1-28 16,3-6-11-16,0 2-34 15,2-1-11-15,4-7 44 16,-3 9 23-16</inkml:trace>
  <inkml:trace contextRef="#ctx0" brushRef="#br0" timeOffset="31045.214">13092 7511 392 0,'3'5'145'0,"-3"-5"-112"0,12 0 23 0,-9 0 5 15,6-2-5-15,-3-1 3 16,8-5-21 0,-2 3-8-16,3-6-18 0,-3 3-3 15,0-5-2-15,0 3 1 0,-6-1 0 16,0 3-4-16,-9 0-3 15,0 3-3-15,-9 5-1 16,3 0 2-16,-6 8 2 16,3 0-2-16,-3 8 0 15,1-3 1-15,2 5 0 16,3-2 0-16,6 0 2 0,0-3 1 16,6 1 1-16,0-1-42 15,9-3-17-15,0-2-69 16,5-5-31-16,-2 0 82 15,3-6 37-15</inkml:trace>
  <inkml:trace contextRef="#ctx0" brushRef="#br0" timeOffset="31407.245">13324 7466 488 0,'-6'5'181'0,"6"-5"-141"0,0 14 7 0,0-12-8 16,3 9-22-1,0-3-2-15,0 5-9 16,0-2-2-16,0 2-2 16,0 0 3-16,0 0 1 0,0-2 0 0,0-3 1 15,0-3-2-15,0-2 0 16,-3-3-3-16,6-3 1 16,-3 1-2-16,6-9-1 15,0 3-2-15,0-8 1 16,-1 3-1-16,4-3 0 15,-3 3 6-15,0 0 5 16,0 2 6-16,0 6 5 16,-3-1-17-16,3 6-8 0,-3 0-1 15,0 8 3-15,0 6 15 16,-3-4 7-16,0-2-20 16,-3 3-8-16,0-1-48 15,3 1-20 1,0-3 40-16,3-3 18 15</inkml:trace>
  <inkml:trace contextRef="#ctx0" brushRef="#br0" timeOffset="31600.763">13648 7405 532 0,'-6'14'198'0,"6"-14"-154"0,0 18 5 0,0-15-7 16,3 10-28-16,0-2-5 15,0 2-6-15,0 0-3 16,0 0 1-16,0 0-30 0,0 1-13 16,0-4-64-16,0-2-29 15,0 0 70-15,0-10 33 16</inkml:trace>
  <inkml:trace contextRef="#ctx0" brushRef="#br0" timeOffset="31734.406">13666 7265 480 0,'-18'-13'178'0,"15"13"-138"0,0 0-18 0,3 0-16 15,3 8-140-15,0-3-54 16,0 0 96-16,0 1 51 0</inkml:trace>
  <inkml:trace contextRef="#ctx0" brushRef="#br0" timeOffset="32079.996">13741 7427 440 0,'3'21'165'0,"-3"-21"-129"0,0 16 26 15,0-14 1-15,3 6-20 16,0-3-2-16,3 6-18 16,0-3-6-16,-1 3-10 15,1-1-3-15,-3 1 2 0,0-3-1 16,0 0 2-16,0-3-4 15,0-2-2-15,-3-1-3 16,3-4 1-16,0-1 3 16,6-8 1-16,-3 3-4 15,6-5 1-15,-3 3 0 0,3-4 2 16,-3 4-3-16,3-1 0 16,-3 1-1-1,0 7 0-15,0 0 0 0,-1 9-2 16,-2-1 3-16,3 5 0 15,-3 1-13-15,0 5-3 16,0-3-59-16,0 3-28 16,0-3 51-16,6 3 28 15</inkml:trace>
  <inkml:trace contextRef="#ctx0" brushRef="#br0" timeOffset="32664.625">14157 7503 524 0,'-9'-16'195'16,"9"16"-152"-16,-6-13 19 0,6 13-1 0,-2-3-24 15,-1 3-6-15,-3 0-14 16,0 0-6-16,-3 6-6 16,0-1-4-16,-3 8 2 0,3-2-2 15,-3 5 2-15,3-3-4 16,6 6 0-16,0-4 1 0,3 4 0 15,0-3-3-15,9-3 2 16,-3-2-1-16,9-3-2 16,-3-3 0-16,3-8 0 15,-3 3-2-15,2-8-1 16,-2 3 4-16,0-6 1 16,0 3 2-16,0-2 0 15,-3-1 0-15,0 3 0 16,0 0 0-16,0 6 2 15,0-1-1-15,3 8 2 16,-3-2-4-16,2 13 0 16,-2-3 1-16,3 19 0 15,-3-6 0-15,0 17 0 16,-3-6 0-16,-6 10 2 16,0-7 1-16,-12 13 1 0,3-11-2 15,-9 9-2-15,4-12 3 16,-7 1 0-16,3-8-1 15,-6-9 1-15,3-1-2 16,-3-14 2-16,4 0-2 16,-1-16-1-16,3 0 1 15,-3-14 1-15,6 4-1 16,9-11 2-16,0 5-4 16,12-8 0-16,0 6-4 15,21-11-1-15,-6 8-57 16,17-6-23-16,19-4 44 15,0 7 21-15</inkml:trace>
  <inkml:trace contextRef="#ctx0" brushRef="#br0" timeOffset="68175.617">6901 7091 332 0,'-9'0'123'0,"9"0"-95"0,0-6 36 0,0 6 9 15,0 0-17-15,0 0-3 0,0 0-21 16,0 0-8-16,3 6-14 15,6 1 0-15,-3 1 3 0,-3 0-1 16,3 6 1-16,0-4-3 16,3 14 1-16,0-6-6 15,3 12-1-15,-3-7-4 16,3 12-1-16,-4-9 3 16,1 3 1-16,3 3-1 15,-3 0-2-15,-3-6 1 16,0-10-1-16,-3-3 2 15,0 1 3-15,0-4 2 0,0-5 1 16,0 1-2 0,-3-9-1-16,0 0-3 0,0-4 1 15,0-1-2-15,3-3 2 16,0 0-4 0,0-4 0-16,3-4-1 15,0 8 0-15,0 1 2 0,0 2 2 16,0 0-1-16,3 3 2 15,-3 2-4-15,5 3 0 16,-2 0-1-16,3 8 0 16,-3-3 0-16,3 6-2 15,-3-1 3-15,0 6 0 16,0-2-2-16,-3 4 2 16,0-2 1-16,0 0 2 15,-3-3-12-15,3 3-6 0,-3-3-128 16,3 0-56-16,0 1 101 15,0-12 50-15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0:54:55.901"/>
    </inkml:context>
    <inkml:brush xml:id="br0">
      <inkml:brushProperty name="width" value="0.05292" units="cm"/>
      <inkml:brushProperty name="height" value="0.05292" units="cm"/>
    </inkml:brush>
  </inkml:definitions>
  <inkml:trace contextRef="#ctx0" brushRef="#br0">10312 6715 280 0,'0'0'104'0,"3"-3"-81"0,0 1 34 15,-3 2 10-15,3-3-9 16,0 0 1-16,0 1-18 16,0-1-7-16,0 0-20 15,-3 3 7-15,0-2 2 0,0 2 0 16,-3 0-2-16,0 0-3 15,-3 0-1-15,0 2-5 16,-3 1 0-16,0 0-3 16,-3-1 0-16,-3 1-3 15,-3 0-1-15,-2-1-1 16,-4-2 0-16,0 0-5 16,-3 0 1-16,-3 0-2 0,1 0-2 15,2 0 0-15,0 0 0 16,0 0 18-16,4 3 8 15,2-3-11-15,0 2-4 16,3-2-2-16,3 0-1 16,3 0-2-1,3 0 1-15,0 0-2 0,3 0 2 16,0 0 0-16,3 0 1 16,0 0-2-16,1 3-2 15,-1 0 1-15,3 2-1 16,0 3 0-16,0 3 0 15,0 2 0-15,0 0 0 16,0-2 0-16,0 15 0 0,0-7 0 16,0 10 0-16,0-6 0 15,0 12 0-15,0-9 0 16,0 11 0-16,0-8 0 16,-3 19 0-16,0-8 0 15,-3 13 0-15,3-11 0 16,0 8 2-16,0-7-1 15,0 2-1-15,0-8 1 16,0 0-1-16,0-6 0 16,0 1 0-16,3-5 0 15,0 2 0-15,0-5 0 16,0-1 2-16,0-4-1 16,3-1 2-16,0-2-2 15,3-2-1-15,0-4 3 16,3-2 2-16,0 0-2 0,5-3 0 15,-2 1-1-15,6-4 1 16,-3 1-2-16,9 0 2 16,-6-1-2-16,6 1-1 15,-4-1 1-15,1 1-1 16,-3 0 0-16,3-1 0 16,-6 1 0-16,0 0 0 15,-3-1 0-15,-1 1 0 16,-2-3 0-16,0 3 0 15,3-1-18-15,-6-2-5 16,0 0-49-16,0 0-20 0,-3 0 45 16,3-2 23-16</inkml:trace>
  <inkml:trace contextRef="#ctx0" brushRef="#br0" timeOffset="937.49">10526 7466 316 0,'3'-2'121'0,"-3"2"-95"0,3-6 40 16,-3 6 12-16,3-2-12 16,0 2-4-16,-3-6-13 15,0 4-4-15,0-4-25 16,0 1 6-16,-3-3 4 0,0 3-5 16,-3-3-2-16,0 3-7 15,-6-1-2-15,3 1-6 16,-5 5 0-16,2 0-5 0,-6 5 0 15,3 1-1-15,-3 2 1 16,3 0-2-16,0 5-1 16,3-3-2-16,4 6 1 15,2-3 1-15,0 3 0 16,3-2 0-16,3 1 0 16,0-1 0-16,9-1 0 15,-3-3 0-15,5 4 0 16,1-4 0-16,6 1 0 15,-3-1 0-15,3 1 0 16,0 0 0-16,3 2 0 16,-7-3 0-16,4 1 0 0,-3 0 0 15,-3 2 0 1,0-3 0-16,-3 4 2 16,-3-1-1-16,-3 0 2 15,0 0-2-15,-3 1 2 0,0-4-2 16,-6 1 2-16,3-3-2 15,-6 0-1-15,3-1 1 16,-6-1-1-16,3-1-3 16,-3-2 2-16,3-1 1 15,-3 1 2-15,1-3-1 16,-1 0-1-16,3 0-19 16,0 0-10-16,0 0-84 15,3 0-36-15,0 0 74 16,3-8 38-16</inkml:trace>
  <inkml:trace contextRef="#ctx0" brushRef="#br0" timeOffset="9270.09">11437 6744 200 0,'3'0'74'0,"-3"0"-58"0,3 3 40 15,-3-3 14-15,0 0-8 16,0 0-1-16,0 0-4 15,0 0-1-15,0 0-30 16,0 0 7-16,0 0 2 0,0 0-8 0,-3 2-3 16,0 1-6-16,-9 2 1 15,3 0-4-15,-9 3-1 16,3-2-4-16,-8 2 1 16,5 0-4-16,-6 2 1 15,6-2-3-15,-3 0 0 16,3-3-6-16,-2 1 1 15,5-1 2-15,-3-2 1 16,3-1 5-16,0 1 3 16,3-1-11-16,0-2-4 15,3 0 2-15,0 3 2 16,0-3-1-16,4 3 0 16,-1-1-1-16,0 1 0 15,0 0 2-15,0-1 0 16,3 1-3-16,0 0 2 15,0-1 1-15,0 4 0 0,0-1 0 16,0 5 0-16,3-2 6 16,0 6 6-16,0-4-13 15,0 9-5-15,0-3-1 16,0 7 4-16,0-1 11 16,0 7 4-16,0-6-5 15,0 17-4-15,0-8-13 16,0 13-4-16,0-8 7 15,0 8 3-15,0-5 1 16,-3 2 2-16,0-8 1 16,3 3 0-16,0-5 13 15,0 0 6-15,0-6-7 16,0 3-4-16,0-5-3 16,0 0-1-16,0-5-2 15,0-1 1-15,0-2 0 0,0-3 1 16,0 0-2-16,3-2-2 15,0 0 3-15,3-3 0 16,-3-3-1-16,3 0 1 16,0-2-2-16,3-1 2 15,-3 1-2-15,5-3 2 16,-2 0-2-16,3-3-1 16,-3 1 1-16,6-1-1 0,-3 0 0 15,0-2 0-15,0 3 0 16,0-1 0-16,-3 0-3 15,0 1 2-15,-3-1-8 16,0 3-4-16,-1 0-37 16,-2 0-15-16,0 0-88 15,0 0-36 1,0 0 98-16,3 3 47 0</inkml:trace>
  <inkml:trace contextRef="#ctx0" brushRef="#br0" timeOffset="10266.235">11419 7921 260 0,'-3'6'99'0,"3"-6"-77"0,0 10 37 16,0-7 15-16,0 2-19 15,0-2-4-15,0-1-13 16,0-2-1-16,3 3-21 16,0 0 6-16,0-1 5 0,-3-2-2 0,0 0 3 15,0 0-5 1,3-2-2-16,-3-1-7 16,3-2-1-16,0-1-6 15,0-7-2-15,0 3 0 0,-3-9 1 16,0 3-1-16,0-8 0 15,0 3-1-15,0-5 0 16,0 2-7-16,0-2 0 16,0 4-1-16,3 1 2 15,0 3 12-15,0 2 8 16,0 3-7-16,0 2-3 16,0 0-5-16,0 6 0 15,0 2-2-15,3 6 2 0,0 0-2 16,3 10 2-16,-3-2-2 15,3 10-1-15,-1-3 1 16,4 9-1-16,-3-9 0 16,3 6 0-16,-3-5 0 15,3 2 0 1,-3-3 0-16,0 1 0 16,-3-3 0-16,3 0 0 0,-3-3 2 15,0-5 1-15,0 0-1 16,0-6 1-16,0 1 0 15,-1-8 1-15,-2 2 0 16,0-10 0-16,0 2-2 16,0-7-2-16,0 2 1 15,-3-8 1-15,0 3-1 16,0-6-1-16,0 4 1 0,0-4-1 16,0 3 0-16,0 3 0 15,0 3 0-15,0 2 0 16,0 2-3-16,0 1 0 15,0 3-9-15,3 2-3 16,-3 2-38-16,3 4-16 16,0-1-63-16,-3 3-28 15,0 0 84-15,9 11 42 16</inkml:trace>
  <inkml:trace contextRef="#ctx0" brushRef="#br0" timeOffset="10860.644">11770 7969 400 0,'0'0'148'0,"0"0"-115"0,0 3 24 16,0-3 4-16,0 0-14 15,0 0 0-15,0 0-14 16,0 0-3-16,0-3-17 16,0 3 8-16,0-8 5 0,0 3-23 15,0-6-7-15,0 0 17 16,0-7 10-16,0 5-8 16,-3-14-3-16,0 3-6 15,3-10-1-15,0 5-3 0,0-5 1 16,0 7-2-16,3-5 2 15,0 9-2-15,3-1-1 16,0 3 1-16,3-1-1 16,-3 7 0-16,6-1 2 15,0 2-1-15,6 7-1 16,-3-1 1-16,3 5-1 16,-4 0 0-16,4 6 0 15,-3 0-3-15,0 5 2 16,-3-3 1-16,0 5 0 15,-3 1 0-15,-6 5 2 0,0-3-1 16,-6 6 2-16,0-4-2 16,-9 7-1-1,3-6 1-15,-9 2 1 16,3-2-1-16,-3 0 2 16,3-3-2-16,1-2 2 15,-1-3-2-15,3-3-1 0,0 0-2 16,3-2-1-16,3-1-38 15,3-2-17-15,0 0-154 16,3 0-68-16,0 0 144 16,3 8 69-16</inkml:trace>
  <inkml:trace contextRef="#ctx0" brushRef="#br0" timeOffset="14511.136">12687 6794 356 0,'-6'0'132'0,"6"0"-103"0,-9 3 32 15,9-3 6-15,-3 5-12 16,0-2 0-16,-3-1-18 15,3 1-8-15,-6 0-16 16,3-1 0-16,-5 4 3 0,2-1-2 0,-6 0 0 16,3 1-6-16,-9 1 0 15,3-1-3-15,-9 2 2 16,6 0-6-16,-11 0-1 16,8-3-5-16,-3 0 1 15,3 0 0-15,4-2 2 16,2 0-1-16,3-1 1 15,3 1 19-15,0 0 9 16,3-3-13-16,0 2-5 16,3 1-5-16,0 2-3 15,0 1 1-15,3 4-1 16,0-2-20-16,3 5-9 16,0 1 34-16,3 7 17 0,-3-3-9 15,3 11-6-15,0-5-5 16,3 21-2-16,-3-8 0 15,3 13 0 1,-3-7 0-16,0 10 0 0,0-14 0 16,-3 12 2-1,0-12-1-15,0 12-1 16,0-9 1-16,0 6 1 0,0-9-3 16,0-2 0-16,0-5 1 15,3-3 0-15,0-5 2 16,3 0 1-16,0-8 1 15,3-3 2-15,0-3-3 16,3-2 0-16,-3 0-1 16,2-2 1-16,-2-4-2 0,6 1-1 15,-3-3 1-15,0 0-1 16,0 0 0-16,0 0 0 16,-3 0 0-16,3 0 0 15,-3 0 0-15,0-3 0 16,0 1-5-16,2-1-1 15,-5 3-17-15,0-3-8 16,0 1-10-16,-3-1-4 16,0 3-53-16,0-3-22 15,0 1 63-15,3-4 29 16</inkml:trace>
  <inkml:trace contextRef="#ctx0" brushRef="#br0" timeOffset="15200.705">12785 8112 372 0,'0'5'140'0,"0"-5"-109"0,3 3 29 0,-3-3 7 16,0 0-17-16,0 0-4 15,3-3-9-15,0 0-1 16,0-5-20-16,0 1 2 0,0-7 0 16,0 4-6-16,-3-6-2 15,0 3 6-15,-3-9 1 16,0 4-6-16,-3-9-4 0,0 4-2 15,0-14-1-15,0 8-2 16,3-11-2-16,0 5 1 16,3-2-1-16,0 8 0 15,6 0 2-15,0 3-1 16,3 5-1 0,0 2-2-16,3 3 1 0,0 3 1 15,3 5 0-15,-3 3 0 16,3 5 0-16,-3 0-3 15,-1 8 2-15,-2-3 1 16,-3 11 0-16,-3-3 0 16,-6 6 2-16,3-4-3 15,-9 7 0-15,3-1-1 0,-5-3 0 16,2-2-16-16,-3 0-8 16,3-3-15-16,0-5-7 15,0 0-82-15,6-8-35 16,0 0 83-16,3-3 42 15</inkml:trace>
  <inkml:trace contextRef="#ctx0" brushRef="#br0" timeOffset="15563.113">13014 7858 376 0,'-3'10'140'0,"3"-10"-109"0,3 14 24 16,0-12 6-16,0 6-23 16,0 0-4-16,0 3-9 15,-3-3-2-15,0 5-12 16,0-3 4-16,0 1 5 0,0-3 0 16,-3 0 0-16,3 0-2 15,-3-3 1-15,0 0-10 16,0-7-5-16,0-1-6 15,3-7 1-15,0 2 10 16,0-6 5-16,0 4-6 16,3-9-2-16,0 6-17 0,3-3-8 15,-3 3-1-15,6-3 1 16,-3 3-44 0,6 0-18-16,-3 2-133 15,6 3-56-15,-3 3 140 16</inkml:trace>
  <inkml:trace contextRef="#ctx0" brushRef="#br0" timeOffset="15936.233">13223 7852 460 0,'-15'8'170'0,"15"-8"-132"0,-9 6 22 0,9-4 3 16,-3 4-25-16,0-1-6 0,0 3-13 15,3-3-4-15,0 6-9 16,0-3 5-16,3 5 4 0,0-3-7 16,6 1-4-16,-3 0-8 15,6-3 0-15,-3 0 0 16,6-3-1 0,-3-3 1-16,2-2 0 0,-2 0 16 15,6-5 6-15,-6 0-6 16,0-6-4-16,-3 3-3 15,-3-2-1-15,0-1 0 16,-9 1 0-16,0-1-2 16,-6 0 1-16,3 4-2 15,-9 1-1-15,3 1-4 0,-6 2-2 16,6 1-46-16,1-1-20 16,2 3-137-16,3-5-59 15,3 2 138-15,0-8 67 16</inkml:trace>
  <inkml:trace contextRef="#ctx0" brushRef="#br0" timeOffset="16840.723">13422 6990 468 0,'0'-5'176'0,"0"5"-137"0,0 2 26 0,0-2 2 16,0 0-22-16,0 0-6 15,3 6-14-15,-3-1-3 16,3 8-13-16,-3-2 1 0,3 5 3 15,0-3-3-15,-3 11 2 16,0-3-5-16,0 11-2 16,0-6-2-16,0 6 0 15,0-6-2-15,0 3-1 16,0 0 1-16,0-2-1 16,0-6-5-16,0 0-1 15,0-2-26-15,0-3-9 16,0-3-39-16,3 0-14 15,-3 0 50-15,3-5 23 16</inkml:trace>
  <inkml:trace contextRef="#ctx0" brushRef="#br0" timeOffset="17126.96">13333 7434 436 0,'-6'8'165'0,"6"-8"-129"0,0 0 30 16,0 0 6-16,3 0-18 16,0 0-4-1,6 0-15-15,-3 0-5 0,6 3-17 16,-3 0 1-16,6-3 2 0,-4 0-6 16,4 2-1-16,-3 1-5 15,3 0-1-15,-3-3-3 16,3 0-1-16,0 0-1 15,0 0-2-15,-3 0-37 0,2-3-15 16,-2 3-91-16,0-5-37 16,0-1 93-16,-3-4 47 15</inkml:trace>
  <inkml:trace contextRef="#ctx0" brushRef="#br0" timeOffset="17546.079">13342 6950 420 0,'-21'6'159'0,"21"-6"-124"0,-9 2 35 16,9 1 8-16,-3 0-21 15,0-1-3-15,3 1-20 16,0-3-7-16,0 0-15 16,0 0 1-16,9 0 1 0,-3 0-1 0,9 0 2 15,-3 0-6-15,3 0-3 16,-3 0-3-16,2 2 0 15,1 1-2-15,0 0-1 16,-3-1 1-16,3 1-1 16,-3-3-7-16,0 0-3 15,0 0-41-15,0 3-18 16,-3-1-91 0,2-4-39-16,-2 2 101 0,3-6 52 15</inkml:trace>
  <inkml:trace contextRef="#ctx0" brushRef="#br0" timeOffset="22288.794">13955 6802 372 0,'-3'0'140'0,"3"0"-109"0,3 0 24 0,-3 0 6 16,3 0-23-16,0 0-6 16,6 0-11-16,-3 0-1 15,9 0-11-15,-3 0-1 0,8 0-1 16,-2 0 3-16,6 0 1 15,12 3-3-15,-15-3 0 0,-3 0-3 16,2 2 2-16,7 1-2 16,-3 0 2-16,-6-1-2 15,-6 1 0-15,-3 0-3 16,0-1 1-16,-1 1 0 16,-2 2 1-16,0-2 2 15,0 5 3-15,-3-3-2 16,0 8 1-16,0-2-3 15,-3 7 0-15,0-2-3 16,0 11 1-16,0-6-2 16,0 11 2-16,0-6-4 15,0 16-2-15,0-7 2 16,0 15 2-16,0-8-2 16,0 6 0-16,0-6 1 15,3 9 0-15,0-12 0 16,-3 9 2-16,0-11-3 15,3 8 0-15,0-8 1 0,0 0 0 16,0-5-3-16,-3-3 2 16,0-5 12-16,0-3 5 15,0-3-6-15,0-2-1 16,0 0-1-16,0-5 0 16,0-3-2-16,-3-3 1 15,0 0-4-15,-6-2 0 16,0 0-1-16,-3-1 1 15,1 1-2-15,-4-3 2 0,3 0-2 16,-3 0-1-16,3 0-2 16,0-3-1-16,0 1-7 15,0-1-2-15,3 0-68 16,0-2-31 0,3 0 53-16,0-1 30 15</inkml:trace>
  <inkml:trace contextRef="#ctx0" brushRef="#br0" timeOffset="25063.34">14645 6744 252 0,'-2'0'93'0,"2"0"-72"0,-3 0 47 0,3 0 15 16,0 3-14-16,0-1-2 16,0 1-17-16,0 0-4 15,0-1-26-15,0 1 4 0,0-1 0 16,0 1-4-16,3 2 1 16,-1-2-3-16,4 2 0 15,0-2-5-15,3 2-3 16,0-2-8-16,6 2-1 15,3 6-3-15,0-6-2 16,-3 0 0-16,3 1 3 16,-4-1 0-16,7 0 1 15,-6 1 13-15,6-1 8 16,-3 0-26-16,6 0-9 16,-9 1 3-16,2-1 2 15,-2-2 24-15,0 2 10 16,-3 0-10-16,0-2-6 0,-3-1-3 15,-3 4 0-15,0-4-1 16,0 4 0-16,0-4-1 16,-3 4 0-16,0-4-2 15,-3 6 1-15,0 0-2 16,0 5 2-16,0-2-2 16,0 10 2-16,0-2-2 15,-3 10-1-15,0-5 1 16,0 21-1-16,0-8 0 0,0 13 0 15,0-8 0-15,0 8 2 16,0-10-3-16,0 8 0 16,0-11 1-16,0 8 0 15,0-8 0-15,0 5 2 16,0-7-1-16,-3 4 2 16,3-7-2-16,0 0-1 15,0-6 1-15,-3 1 1 16,3-1-1-16,0-5-1 15,0-2 1-15,0-3-1 16,0-3 0-16,0 0 0 16,0-2 0-16,0-1 0 15,0-2 0-15,0 0 0 16,0 0 0-16,3-3 0 0,0 1 0 16,-3-1 0-16,3 0 0 15,-3-2 0-15,3 0 0 16,-2-1 0-16,2 1 0 15,-3-3 0-15,0 0 0 16,-3-3 0-16,0 3 0 16,-6-5 0-16,6 2 0 15,-6-2 0-15,3 0 0 16,-6-1 0-16,3 1-7 16,-6 2-3-16,3 1-109 15,-8 2-50-15,2 0 75 16,-6 13 38-16</inkml:trace>
  <inkml:trace contextRef="#ctx0" brushRef="#br0" timeOffset="28516.791">15705 6850 372 0,'0'-3'140'0,"0"3"-109"0,0 0 31 0,0 0 6 15,0 0-20-15,0 0-4 0,0 0-11 16,0 0-3-16,-3 0-17 16,3 0 1-16,-9 0 2 0,3 0-6 15,-12 5-1-15,3-2-3 16,-11 2 1-16,5 1-4 16,-9 2 0-16,6-3 1 15,-6 0 2-15,7 0-1 16,-4 1 2-16,6-4-2 15,0 4 0-15,3-4-3 16,3 1 1-16,4 0-2 16,-1 2-1-16,3-2-8 15,0 2-5-15,3 0 15 16,0 0 8-16,0 1-4 16,3 4-3-16,0-2-2 0,0 5 1 15,0 1-1-15,0 7-1 16,0-3 1-16,0 17-1 15,0-9 0-15,0 22 2 16,0-8-1-16,0 10-1 16,3-8 1-16,-3 8-1 15,0-10 0-15,0 13 0 16,3-11 0 0,-3 11 0-16,0-10 0 0,3 2 0 15,0-8 2-15,-3 0 1 16,3-6 3-16,0 1 1 15,0-5-3-15,0-4-1 16,0-4 1-16,3-3 0 16,-3-3 0-16,6-2 0 15,-3-1 0-15,6-2 2 0,-3-3-3 16,6 1 0-16,-3-4-1 16,6 1-2-16,0 0 1 15,3-1 1-15,-4-2-1 16,4 0-1-16,-3 0 1 15,3 0 1-15,-3 0-8 16,0 0-1-16,-3 0-27 16,0 0-13-16,0 0-37 15,-1-2-17-15,-2-1 54 16,0-2 24-16</inkml:trace>
  <inkml:trace contextRef="#ctx0" brushRef="#br0" timeOffset="29089.806">15720 7649 432 0,'-9'-6'162'16,"9"6"-126"-16,-6 3 23 0,6-3 1 0,0 5-25 16,0-2-5-1,3 8-16-15,-3-3-6 16,3 13-5-16,0-3 0 0,3 14 0 0,0-8 1 15,3 8 0-15,-3-6 0 16,3 6 0-16,0-6 0 16,0 3 2-16,-1-2 1 15,1-1 3-15,0-5-1 16,0-2 0-16,0-3-3 16,0-6 1-16,-3-2-11 0,3-8-2 15,-3 0 20-15,3-8 12 16,0 0-10-16,0-7-6 15,-3 1-4-15,0-4-2 16,0 2-2-16,0-5-2 16,-3 2 1-16,0-7-1 15,-1 5 0-15,4-3 2 16,-3 3-3-16,0-3-2 16,0 5-20-16,0 1-10 15,0 2-14-15,0 3-4 16,0 2-62-16,0 6-27 15,0-3 73-15,0 8 35 16</inkml:trace>
  <inkml:trace contextRef="#ctx0" brushRef="#br0" timeOffset="29628.377">16083 8128 444 0,'-6'0'165'0,"6"0"-129"0,0-8 17 16,0 8 0-16,0-6-13 15,0 1 1-15,3-8-1 16,-3 2 0-16,0-5-22 15,0 3-4-15,0-8-2 0,0 3-1 16,0-6 3-16,0 3-3 16,0-9-1-16,0 7-4 0,0-12-1 15,0 9-3-15,3-6 1 16,0 6-2-16,3-1 2 16,0 3-4-16,3 3 0 15,0 3 1-15,3 4 2 16,-3 4-1-16,3 5-1 15,-1-1-2-15,4 6 1 16,-3 0 1-16,3 11 0 16,-3-3 0-16,0 8 0 0,-3-1-3 15,-6 4 2-15,0-3 1 16,-6 5 0-16,3-5 0 16,-6 2 2-1,0-2-3-15,-6 0 0 16,3-3 1-16,-6 1 2 0,3-4-3 15,0-2-2-15,0 0-27 16,4-3-12-16,-1 1-85 16,6-4-35-16,0-2 84 15,9 0 40-15</inkml:trace>
  <inkml:trace contextRef="#ctx0" brushRef="#br0" timeOffset="31159.369">16768 6932 292 0,'0'0'110'0,"0"0"-86"0,0 0 46 16,0 0 17-16,0 0-21 15,0 0-5-15,-3 0-21 16,0 0-7-16,-3 0-19 16,0 0 0-16,-6 0 2 0,3 0 1 15,-9 2-1-15,3 1-2 16,-6 0 1-16,3-1-2 16,-5 1 0-16,2 0-10 15,-3 2-1-15,6-2-4 16,0-1-2-16,3 1 3 15,4 0 0-15,-1-1 1 16,3 3 0-16,3 1-3 16,3 2 2-16,0-3 14 15,0 8 6-15,3-2-9 0,3 5-6 16,0-3 0-16,0 13-1 16,0-4-1-16,3 17-2 15,-3-4 1-15,3 12-1 16,-3-7 0-16,3 8 0 15,-4-11 0-15,1 5 0 16,0-8 0-16,3 6 2 16,-3-8 1-16,3 2 1 15,-3-5 0-15,3 0 0 16,0-5 0-16,0 3 2 0,0-6-3 16,3 0-2-1,-3-5 0-15,3 2 1 16,-3-2-1-16,3-3 2 15,0-2-2-15,3 0-1 0,-3-3 1 16,2-1 1-16,-2 1-6 16,3-2 1-16,-3-1-34 15,3 0-16-15,-3-2-82 16,3 2-38-16,-3 0 90 16,3-5 43-16</inkml:trace>
  <inkml:trace contextRef="#ctx0" brushRef="#br0" timeOffset="31579.667">16904 7583 464 0,'-2'-6'173'0,"2"6"-135"0,2-5 19 0,-2 5-1 16,3 3-23-16,0-1-4 16,3 6-11-16,0-2-1 15,0 12-10-15,0-2-2 0,3 10 1 16,-3-4 6-16,3 7 2 16,0-3-12-16,0 1-5 15,0-6-2-15,0 0 1 0,0-3-1 16,0 1 4-16,-3-3 13 15,0-3 7-15,0-2-3 16,-1-6 1-16,1 0-8 16,0-7-1-16,-3 2-2 15,3-11-1-15,0 3-6 16,0-8 1-16,-3 3-5 16,3-6-1-16,-3 4-26 15,3-4-11-15,0 3-40 16,0 0-15-16,0 3 52 15,3 5 24-15</inkml:trace>
  <inkml:trace contextRef="#ctx0" brushRef="#br0" timeOffset="31940.318">17152 7871 324 0,'-6'19'121'0,"6"-19"-95"0,3 7 40 0,-3-7 12 16,3 3-19-16,0 0-6 15,5-3-16-15,-2 0-6 16,6-6-17-16,-3 1 2 0,3-3 2 16,-3 0-2-16,0-5 1 15,3 2-1-15,-6-4 0 16,-3 1-11-16,-3 4-2 16,0-1 10-16,-9 6 6 0,3 2-7 15,-9 9-4 1,6-4-5-16,0 9 0 15,0-1-2-15,0 6-1 16,3-3 1-16,3 3-1 0,0-2-3 16,6-1 2-16,0 0-8 15,6-2-2-15,-3-3-25 16,9-3-11-16,-3 0-27 16,12-8-9-16,-9 3-52 15,3-5-24-15,-4 0 85 16,4-8 38-16</inkml:trace>
  <inkml:trace contextRef="#ctx0" brushRef="#br0" timeOffset="32240.799">17410 7813 388 0,'3'5'145'0,"-3"-5"-112"0,6 16 10 0,-3-13-2 16,0 7-14-16,0-2-1 15,0 5-13-15,0-2-3 16,0 5-6-1,0-3 15-15,0 3 9 0,0-3 1 0,0-2 3 16,-3-1-3-16,0-2 0 16,0-2-19-16,0-4-7 15,0 1 14-15,-3-6 8 16,0 1-10-16,3-9-3 16,0 3-8-16,0-5-1 15,0 2-3-15,3-2-1 0,0 2-6 16,3-2 0-16,0 3-50 15,3-4-19-15,0 4-72 16,3-3-31-16,0 2 95 16,6-5 44-16</inkml:trace>
  <inkml:trace contextRef="#ctx0" brushRef="#br0" timeOffset="32630.386">17616 7670 496 0,'-15'8'184'0,"15"-8"-143"0,-9 13 19 0,9-10-2 16,0 7-24-1,0-2-7-15,0 13-14 0,0-5-6 16,0 8-4-16,0-3-5 0,3 8 1 16,0-5 1-16,0 5 0 15,0-5 0-15,3 3 0 16,-3-4 0-16,3-1 0 15,0-4 0-15,3-5 0 16,-3-2 0-16,3-6 2 16,0 0-1-16,2-7-1 15,-2 2-2-15,3-5 1 16,-3-1 1-16,-3-2 0 16,0 0-5-16,-3 0 1 15,0 0 17-15,-3 1 11 16,0 1-10-16,-3 1-5 15,0 0-8-15,-3-1-1 16,0 4-35-16,0-1-15 16,0 0-188-1,3-2-82-15,0 2 163 0</inkml:trace>
  <inkml:trace contextRef="#ctx0" brushRef="#br0" timeOffset="33831.652">18035 7286 292 0,'-2'-2'110'0,"2"2"-86"0,-3-6 46 0,3 6 17 15,0 0-5-15,0 0-2 16,0 0-22-16,0 0-9 15,0 8-28-15,0-2-2 0,0 17 0 0,0-4-5 16,0 18 2-16,0-5-7 16,0 21-1-16,0-11-4 15,0 19-1-15,0-14-1 16,3 9-2-16,-1-11-2 16,1 3-1-1,0-11-45-15,0-3-20 16,0-5-84-16,3-8-38 0,0-5 100 15,3-16 46-15</inkml:trace>
  <inkml:trace contextRef="#ctx0" brushRef="#br0" timeOffset="34117.91">18033 7522 388 0,'-9'-37'145'0,"9"37"-112"0,3-35 27 0,-3 33 8 16,6-12-7-16,-4 4 1 15,10-6-19-15,-3 3-9 16,6 2-19-16,-3 1-10 0,6 10-3 16,-3 0-7-16,3 10 1 15,-3-2 17-15,-4 11 11 16,-2-3-10-16,-9 7-5 16,0-4-3-16,-6 7-2 15,1-2-5-15,-7 5 1 16,0-5-7-16,0 0 0 15,0-3-37-15,0-5-15 16,3-3-47-16,3-10-19 16,3-3 67-16,6-8 30 15</inkml:trace>
  <inkml:trace contextRef="#ctx0" brushRef="#br0" timeOffset="34418.639">18271 7384 360 0,'20'3'134'0,"-20"-3"-104"0,15 10 29 16,-12-7 8-16,6 8-24 16,-3-1-4-16,3 9-17 15,0-6-6-15,-3 8-9 16,0-5 4-16,-3 5 2 0,0-5 5 16,-3 3 3-16,0-6 0 0,-3 0 2 15,0-2-9 1,0-6-1-16,0 0 2 15,0-7 2-15,3-1-9 16,3-5-2-16,-3 0-6 0,9-5-1 16,-3 2-8-16,6-5-4 15,-3 3-37-15,6-5-15 16,-3 2-46-16,2 0-18 16,-2 3 69-16,6 2 32 15</inkml:trace>
  <inkml:trace contextRef="#ctx0" brushRef="#br0" timeOffset="34747.758">18521 7561 308 0,'-6'14'115'0,"6"-14"-89"0,3 5 41 15,-3-5 14-15,6 0-21 16,-3 0-4-16,6-3-20 16,-1 1-5-16,7-6-18 15,-3 0-1-15,3-5-1 16,-3 2 0-16,-3-2 1 15,0 0 7-15,-9-1 2 0,0 4-4 16,-6 2-2-16,0 0-12 16,-6 5-3-16,3 3 12 15,-3 8 6-15,0-3-6 16,0 9-4-16,3-4-5 16,4 3-3-16,-1-2-2 15,3 2 1-15,0-2 1 0,6-1 0 16,0-2-14-16,8 0-5 15,-2-2-37-15,9-1-16 16,-3 0-105-16,9-2-46 16,-3-1 116-16,6 4 55 15</inkml:trace>
  <inkml:trace contextRef="#ctx0" brushRef="#br0" timeOffset="35061.96">18854 7667 496 0,'-12'-2'187'0,"12"2"-146"0,3-11 18 0,-3 11-2 0,3-8-22 15,0 3-3 1,0-11-7-16,-3 3-2 0,0-11-12 16,0 5 0-16,0-15 0 0,0 8-2 15,-3-22 0-15,3 8-5 16,0-10-3-16,0 10 0 15,3 1-1-15,0 2 0 16,3 5 0-16,0 5-3 16,3 6 2-16,-3 3-6 15,3 4 0-15,0 4-24 16,3 7-7-16,-4 1-33 16,1 9-13-16,3 9-100 15,-6 0-46-15,0-3 120 16,-6 9 57-16</inkml:trace>
  <inkml:trace contextRef="#ctx0" brushRef="#br0" timeOffset="35244.784">18824 7440 348 0,'-24'18'132'0,"24"-18"-103"0,-11 11 56 0,11-9 17 16,0 1-27-16,0 0-10 16,2-6-32-16,4 3-11 15,6-5-13-15,-3 2-4 0,6-5-1 16,-3 3-11-16,3-3-5 15,-3 3-47-15,3-1-21 16,0 1-54-16,-1 3-21 0,-2 2 83 16,0 2 38-16</inkml:trace>
  <inkml:trace contextRef="#ctx0" brushRef="#br0" timeOffset="35543.983">18991 7501 256 0,'3'15'96'15,"-3"-15"-75"-15,6 8 36 0,-6-8 13 0,6 3-1 16,-3 0 1-16,6-3-19 15,0 0-6-15,3-8-26 16,-4 0 4-16,4-3 1 0,0 3-1 16,-3-5 0-16,0 2-3 15,-6-4-1-15,0 1-4 16,-6 1-1-16,0 3-15 16,-3 2-4-16,0 0 17 15,-3 8 11-15,0 0-9 0,-3 8-5 16,4 0-5-16,-1 7-1 15,3-1-2-15,3 4-1 16,0-2 1-16,6 0-1 16,0-3-5-16,9 3 1 15,-4-3-33-15,10-2-16 16,-3-3-47-16,6-6-22 16,-3 1 65-16,6-6 32 15</inkml:trace>
  <inkml:trace contextRef="#ctx0" brushRef="#br0" timeOffset="35878.093">19271 7408 420 0,'-6'8'159'0,"6"-8"-124"0,-3 8 20 0,3-8 0 16,3 8-24-16,0 0-8 0,3 5-5 15,0-2 1-15,0 2-11 16,-1 0 2-16,1 0 3 0,-3 0 2 15,0 1 0-15,0-4 4 16,-3-2 0-16,0-2-2 16,-3-4 2-16,0 1-4 15,0-6-1-15,0 1-8 16,3-9-4-16,0 0 1 16,0-5 0-16,0 3-4 15,6-3 1-15,-3 3 0 0,3-3 0 16,0 3-3-1,3 0 2-15,-3 2-21 0,3 3-8 16,0 0-64 0,3 0-29-16,0 3 64 15,9-8 30-15</inkml:trace>
  <inkml:trace contextRef="#ctx0" brushRef="#br0" timeOffset="37645.488">19631 6858 320 0,'-9'5'121'0,"6"-2"-95"0,-3-1 36 0,6 1 7 15,0-3-14-15,0 0-5 16,0 0-11-16,0 0-4 16,0 0-20-16,0 0-2 0,3 0 0 15,3 0-3-15,0 0 2 16,3 0-3-16,0 0 0 15,0 0-3-15,3 0 1 16,2 0 0-16,1 0 1 16,3 0-2-16,0 0-1 15,0 0-1-15,-3 0 0 16,-3 0-2-16,0 0 1 16,-1 0 0-16,1 0 1 15,3-3-2-15,-6 3 1 0,0 0-2 16,-3 0-1-16,3 0-2 15,-3 0-1-15,0 0 10 16,-3 3 8-16,0 0-6 16,0-1 0-16,-3-2-5 15,0 3-1-15,0 2-1 16,0 0 1-16,0 1-2 16,0-1 2-16,0 0 0 15,0 3 1-15,-3 3-2 16,3-1-2-16,-3 4 1 15,3 2 1-15,0 5-1 16,0 2-1-16,0 4-2 16,3-3 1-16,0-3 1 15,0 21 0-15,0-7 0 0,3 15 0 16,0 16 0-16,0-10 0 16,0-9 0-16,0-2 2 15,-4-5-1-15,1-11-1 16,0-5 1-16,0 0-1 15,-3 5 0-15,3-11 2 16,-3-2 1-16,0 0 1 16,0 3 0-16,0-4 0 15,0-4-2-15,0 0 1 16,-3-3 0-16,0-1 3 16,-5-1-3-1,-1-1-2-15,0 0 0 16,-3-2-1-16,3 0 0 15,-3-1 0-15,3-2 0 16,0 0 0-16,6 0 0 0,0 0-27 16,0 0-11-16,0-2-80 15,3-1-34-15,6-2 79 16,3-1 37-16</inkml:trace>
  <inkml:trace contextRef="#ctx0" brushRef="#br0" timeOffset="41923.758">20417 6897 264 0,'0'-2'101'0,"0"-1"-78"0,0 0 24 16,3 3 5-16,-3 0-7 16,0-2-2-16,0-1-5 15,0 0 1-15,-3 1-21 16,0 2 3-16,-6 0 2 0,0 0-3 15,-3 0-2-15,-6 2-6 16,-3 4-2-16,0-1 0 16,-3 0 4-16,-2 1-2 15,-1 2 3-15,3 0-4 16,-3-1 1-16,3-1-3 16,4 2 0-16,5-3-3 15,3 0 1-15,3 1-2 16,0-1 0-16,3 0-1 0,3 0 0 15,3 1 0 1,0 2 2-16,3 0-1 16,0 5 2-16,0 3-4 0,3 2 0 15,0 3-1-15,0 9-2 16,0 7 1-16,0 8-1 16,0 2 0-16,-3 6 0 15,0-3 0-15,0 1 0 16,-3-6-3-16,0-3 2 15,0-2 7-15,0-1 4 16,0-2-3-16,3-2-2 16,-3-6 2-16,3-3 0 15,-3-2 1-15,6-5 0 0,-3-1-2 16,2-5-1-16,1-2-1 16,6-3 2-1,0 0 1 1,3-6-1-16,0-2-1 15,0 0-3-15,0-2-2 16,0-1 1-16,0 1-1 0,-1-1 0 16,1 0 0-16,-3-2-7 15,0 2 0-15,0 1-32 16,-3 2-14-16,3 0-68 16,-3 2-27-16,0 4 77 15,0-1 37-15</inkml:trace>
  <inkml:trace contextRef="#ctx0" brushRef="#br0" timeOffset="42575.205">20512 8030 452 0,'-3'0'170'0,"6"2"-132"0,-3-2 22 0,0 0 3 16,0 0-23-16,0-2-3 16,3-1-12-16,-3 0-4 15,0-2-12-15,0-3-10 0,0 0-4 16,0-5 21-16,0 0 12 16,-3-3-10-16,0-5-4 0,0-3-7 15,0-2 0-15,0-6-4 16,3 0 0-16,-3 0 1 15,3 3 0-15,0 3-2 16,0-1 1-16,0 9-2 16,0 2 2-16,0 5-4 15,3 3 0-15,3 3 1 16,0 8 0-16,3 5 0 16,3 5 2-16,0 5-1 15,2 9-1-15,1-3 1 16,0 5-1-16,0 0 0 15,3 0 0-15,-6 0-3 16,3-5 2-16,-3-3 1 16,0-2 2-16,-1-6-1 15,-2 0-1-15,0-2 1 0,0-6-1 16,-3-2 0-16,0-3 0 16,0-6 0-16,0-2 0 15,-3-2 0-15,0-4 0 16,-3-4 0-16,0-3 0 15,0-6 0-15,-3-2 0 16,0 0-3-16,0 0 2 16,0 5 1-16,0 0 0 15,0 1 0-15,3 7 2 16,0 3-3-16,0 2-2 16,0 3-36-16,0 8-84 15,3 5-4 1,0 3 62-16,3 5 36 15</inkml:trace>
  <inkml:trace contextRef="#ctx0" brushRef="#br0" timeOffset="43037.985">20836 8024 356 0,'3'6'134'0,"0"-6"-104"0,0 0 47 15,-3 0 13-15,0 0-22 16,3 0-6-16,0-3-19 0,0 0-5 16,-3-2-21-16,0 0 1 0,0-3 2 15,-3-3-5-15,0-2 2 16,0-3-6-16,-3 0-1 16,0-5-4-16,0-5-1 15,0-6-3 1,3-2-2-16,0-3 1 15,3 2 1-15,0 1-1 0,6 2-1 16,0 6-2-16,3 4 1 16,3 4 1-16,0 5 2 15,3 2-1-15,3 3-1 16,0 5 1-16,-1 3-1 16,1 6 0-16,0 2 0 15,-3 2-3-15,-3 6 2 0,-3 0 1 16,-6 3 2-16,-6-1-1 15,-3 1-1-15,-3 2 1 16,-3-5-1-16,-3 0-3 16,0-3 2-16,-3-3 1 15,4-2 2-15,-1-2-56 16,3-4-23-16,3-2 38 16,3-5 19-16</inkml:trace>
  <inkml:trace contextRef="#ctx0" brushRef="#br0" timeOffset="44911.748">21586 6919 260 0,'-3'0'99'0,"0"0"-77"0,3-3 51 16,0 3 19-16,0 0-12 15,0 0 14 1,-6 0-36 0,-9 5-19-16,-5 0-10 0,-4 1-9 15,-6 2-2-15,-3-3-6 16,1 3-2-16,-1-3-4 15,3 1 1-15,3-1-4 16,6-3-2-16,4 1-5 16,2 2 0-16,3-2 2 15,3 2 1-15,0-2 1 0,3 2 0 16,3 3-3 0,3 3 2-16,0 2 14 0,3 6 6 15,0 2-9-15,3 5-3 16,0 11-7-16,3 11-1 15,3 2 1-15,0 3 2 16,-3-5-19-16,-1-1-6 16,1-4 29-16,0-4 14 15,0-4-8-15,0-1-4 16,0-5-3-16,0-2 1 16,0-4-1-16,0-1 2 15,0-7-2-15,3-1 2 16,3-4-2-16,-1-2 2 15,4-2-4-15,0-4 0 16,0-2-3-16,0 0-1 16,0 0 1-16,0-2 0 15,-1-1-22-15,1 0-10 0,-3 1-61 16,0 2-27-16,3 5 59 16,3 0 32-16</inkml:trace>
  <inkml:trace contextRef="#ctx0" brushRef="#br0" timeOffset="45423.616">21762 7932 436 0,'-12'0'162'0,"12"0"-126"0,-3 2 32 0,3-2 4 16,0-2-19-1,3-1-6-15,0-2-25 16,0-3-11-16,-3-5-7 16,0-3 14-16,0-5 10 0,0-6-8 0,0-5-3 15,-3-2-8-15,3-3-4 16,0-3-2-16,0 9 0 16,0-1-2-16,3 3-1 15,3 5 1-15,0 3-1 16,3 2 0-16,0 6 0 15,0 2 0-15,2 4 2 0,4 4-1 16,0 3-1-16,3 5 1 16,-3 3-1-16,0 3 0 15,0 2 0-15,-3 3-3 16,0 5 2-16,-4 3 1 16,-2 2 2-16,-6 3-1 15,-3 0 2-15,-2 6-2 16,-4-6-1-1,-3-3 1-15,-6-2-1 0,0-3-3 16,3-7 2-16,3-4 1 16,-3 1 2-16,-6-1-3 15,4-2 0-15,2-2-30 16,3-4-14-16,6-2-65 16,3-2-27-16,6-6 71 15,3-6 34-15</inkml:trace>
  <inkml:trace contextRef="#ctx0" brushRef="#br0" timeOffset="45812.576">22012 7720 452 0,'0'3'167'0,"3"-3"-129"0,6 0 17 0,-3 0-1 16,0 0-18-16,3-3-1 15,0-5-11-15,-1 0-5 16,1 0-11-16,0-2-3 0,0-1 1 16,0 1-1-16,-3-1 2 15,-3 0-4-15,-3 4 0 16,-3-1 10-16,-3 5 3 0,-3 0-5 16,-3 6-4-16,-3 2-4 15,1 3-3-15,-4 5 5 16,3 6 4-16,0 5-5 15,6 5 0-15,0-3 0 16,6 1 0-16,3-3-5 16,3-3 1-16,3-3 0 15,6 1 2-15,0-6-3 16,3-2 0-16,0-3-23 0,-1-3-12 16,4-3-50-16,0-2-22 15,3-2 57-15,3-9 26 16</inkml:trace>
  <inkml:trace contextRef="#ctx0" brushRef="#br0" timeOffset="46192.056">22217 7538 436 0,'-6'-11'165'0,"3"8"-129"0,3 1 30 16,0 2 6-16,0 0-11 16,0 0 1-16,3 5-29 15,-3 0-11-15,0 6-14 16,0 5 1-16,0 5 3 15,0 8-4-15,0 3 0 0,0 2-2 16,3 1-1-16,0-1-3 16,3-5-2-16,0-5 1 15,0-3-1-15,3-2-9 16,0-6-2-16,3 0-36 16,0-8-16-16,3-2-39 15,-1-6-13-15,1-5 61 16,0-5 29-16</inkml:trace>
  <inkml:trace contextRef="#ctx0" brushRef="#br0" timeOffset="46413.465">22301 7667 536 0,'-24'11'200'0,"18"-6"-155"0,0 3 11 0,3-3-6 16,3 1-17-16,0-1 0 15,3 0-14-15,3-2-6 16,3-3-8-16,3 0-2 0,2-3 1 16,1 1-7-16,6-4-2 15,3 4-45-15,-3-4-16 16,0 1-121-16,3 0-51 0,-1 0 123 16,4-1 59-16</inkml:trace>
  <inkml:trace contextRef="#ctx0" brushRef="#br0" timeOffset="46984.502">22271 7247 508 0,'-9'2'189'0,"9"1"-147"0,3 0 13 16,-3-3-6-16,3 5-31 0,0-5-10 15,6 2-69-15,0 1-30 16,0 0 46-16,2-3 22 0,1 0 18 16</inkml:trace>
  <inkml:trace contextRef="#ctx0" brushRef="#br0" timeOffset="47178.187">22449 7326 532 0,'-9'8'198'0,"15"-3"-154"0,-6-2 7 0,0-3-8 16,9 0-50-16,3-3-18 16,0 1-91-16,3-4-39 0,3 1 80 15,6-3 38-15,-1 0 28 0</inkml:trace>
  <inkml:trace contextRef="#ctx0" brushRef="#br0" timeOffset="47345.736">22723 7297 516 0,'-21'10'192'0,"15"-2"-149"0,-3-2 21 16,6-4-2-16,3 1-27 15,0-3-5-15,0 0-29 16,0 0-13-16,6 0 6 0,0 0-80 0,0-3-33 15,3 1 60 1,-3-4 29-16</inkml:trace>
  <inkml:trace contextRef="#ctx0" brushRef="#br0" timeOffset="49746.574">22723 6897 324 0,'-15'-2'121'0,"9"4"-95"0,0-2 31 0,6 0 9 16,0 0-7-16,0 0 2 15,0 0-25-15,9 3-10 16,3 0-15-16,9-1-3 0,0 1 2 16,6 2-2-16,-1 1 1 15,1-1-3-15,0 0-1 0,-3 0-3 16,0 6-2-16,-4 0 1 15,-5-1 1-15,0 1 3 16,-3 2 2-16,-3 3-1 16,-3 5 1-16,-3-2-2 15,-3 4 0-15,0 4-1 16,0 5 2 0,0 2-1-16,3 6 0 0,0 2-3 15,-3 3-2-15,9-3 3 16,-3 1 2-16,3-4-2 15,-3-2-2-15,3-2 2 16,-3-4 0-16,0-1 1 16,-6-1 0-16,0-3-7 15,0-2-2-15,0-3 19 16,-3-2 10-16,-3-3-9 0,0-1-3 16,-6-1-6-16,0-1-1 15,-3-5-1-15,-3 0 0 16,6-3-5-16,-6-2 1 15,3-3-7-15,1 0 0 16,5 0-65-16,-3-3-27 16,21-2 48-1</inkml:trace>
  <inkml:trace contextRef="#ctx0" brushRef="#br0" timeOffset="49991.917">23440 7591 540 0,'-5'-3'203'0,"5"3"-158"0,-3 0 3 15,3 0-8 1,0 0-28-16,0 0-6 0,0 0-42 15,0 0-18-15,0 3-138 16,0-3-60-16,3 5 130 16,2-3 65-16</inkml:trace>
  <inkml:trace contextRef="#ctx0" brushRef="#br0" timeOffset="50154.06">23527 7577 472 0,'-9'-2'178'0,"9"4"-138"0,0-4 6 0,0 2-7 15,3 0-59-15,3 0-20 16,3 0 17-16,3 0 10 16</inkml:trace>
  <inkml:trace contextRef="#ctx0" brushRef="#br0" timeOffset="51036.85">23750 6807 312 0,'9'-5'115'0,"-9"0"-89"0,6 2 36 16,0 3 13-1,3-2-14-15,9-1-2 16,-1 0-19-16,7 1-7 0,-3-4-19 16,9 1 0-16,0 0 2 0,-1 2-2 15,1 0 0-15,-6 3-6 16,3 3-3-16,-6 2 0 15,-4 1 1-15,-2 2 3 16,-6 2 2-16,-3 6-3 16,-3 0 0-16,-3 2-5 15,-3 6-2-15,0 3-3 16,0 4-1-16,0 1 2 0,-3 0 0 16,6 2-2-16,-3 6 0 15,3 5 2-15,3 8 0 16,-3 0 1-16,9 2 0 15,-3-4-3 1,0-4 2-16,0-4 16 0,-3-4 10 16,3-2-11-16,-3 0-5 15,-3 0-3-15,0-2 0 16,-3-3 1-16,-3-6 1 16,6-2 0-16,-9-3 0 15,6-5-2-15,-6 2 1 16,0-4-4-16,-3-4-2 15,-5-2 0-15,5 0-1 0,-6-3-3 16,-3 1 2-16,6-4 1 16,-3 1 2-16,0-3-8 15,4 0-3-15,2 0-99 16,-3 3-45-16,12-3 78 16,-3-3 37-16</inkml:trace>
  <inkml:trace contextRef="#ctx0" brushRef="#br0" timeOffset="52902.104">24307 6707 296 0,'-9'-3'110'0,"9"1"-86"0,0-1 40 0,0 3 11 0</inkml:trace>
  <inkml:trace contextRef="#ctx0" brushRef="#br0" timeOffset="53457.617">24307 6699 682 0,'9'0'64'0,"-1"-3"-34"15,4 3-8-15,0-2-5 0,-3-1-1 16,9 0 1-16,-6 1-5 16,6-1 0-16,0 3-3 15,-3 0 0-15,-1 0-3 16,-2 3 1-16,0-1 5 16,-3 1 2-16,-6 2-14 15,6 3-4-15,-6 3-1 16,-3 7 2-16,0 6 0 15,0 8-1-15,0 8 3 16,0 2 0-16,3 0-2 16,0 1 2-16,0-1 1 15,3 6 0-15,-3 2-3 16,6 5 2-16,-6 1 18 0,6-1 9 16,-3-4-13-16,0-6-7 15,0-6-4-15,-3-2-2 16,5-2 0-16,-8-3 2 15,6-1-1-15,-3-2-1 16,0 1 1-16,-3-1-1 16,0-3 2-16,0 1 1 15,0-4-1-15,-3 1 1 0,0-5 0 16,-3-3 1-16,6-1-2 16,-2-1 1-16,-4-4-2 15,6 1 2-15,-3-6 0 16,0 0 1-16,0 1 0 15,-3-1 2 1,-3-2-3-16,-3-1 0 16,-3 1-1-16,-6 0 1 0,6-3-2 15,-3 0-1-15,1 0 1 16,2 0-1-16,0-3-3 16,0 0 2-16,0 1-30 15,3-1-14-15,3 0-26 16,3 1-10-16,6-1 43 15,3-5 20-15</inkml:trace>
  <inkml:trace contextRef="#ctx0" brushRef="#br0" timeOffset="54492.378">24717 6598 416 0,'-9'-8'154'0,"3"14"-120"0,3-6 30 0,3 2 7 16,-3 1-15-16,-2 0-2 15,5-3-20-15,0 0-9 0,8 2-14 16,1 1 1-16,3 0 2 0,6-1-1 16,3 1 0-16,0 0-3 15,3 2-1-15,2 0-5 16,-2-2-1-16,6-1-1 15,-3 4-2 1,-3-4 1-16,2 1-1 16,-8 0 0-16,-3 2 2 0,-3-2-1 15,3-1 2-15,-6 4-2 16,-3-1 2-16,0 3-2 16,-3 0 2-16,3 5-2 15,0 5-1-15,-6 12 1 16,9 7-1-16,-9 8 0 15,8 0 0-15,-2 2 0 16,0 1 2-16,3-1-1 0,-3 6-1 16,0 8 1-16,0 0-1 15,-3-3 0-15,6 0 0 16,-6-5 0-16,6-5 0 16,-9-3 0-16,6-3 2 15,-3 1-1-15,3-1-1 16,-3 0 1-16,0-2-1 15,-3-3 0-15,0 0 0 16,6-5 0-16,-6 0 0 16,0-6 0-16,0-2 0 15,0-6 0-15,0-2 0 16,-6-3-3-16,6-2 2 16,-3 0 1-16,0-3 2 15,-3-3-1-15,-3 0-1 16,-3-2 1-16,3-1-1 0,-6-2 0 15,-3 0 0-15,6 0-53 16,-8 0-22-16,5 0 38 16,0 6 18-16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0:58:34.107"/>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4255 5104 212 0,'0'-3'79'0,"0"3"-61"0,0-3 37 0,0 3 11 16,0-2-5-16,0 2 2 16,0-3-10-16,0 0 0 15,0-2-30-15,0 0 11 0,-3-3 4 0,0 0-5 16,-3-3-2-16,0 3-9 15,-3-2-1-15,0-1-3 16,-5 1-2-16,-1 2-4 16,-6 2-2-16,3 1-11 15,-9 8-1-15,3-1-2 16,-2 12 2-16,2-4 1 16,0 9 1-16,3-3 0 15,0 5 2-15,3-5 10 16,4 2 7-16,2-2-12 15,3 3-4-15,0-4-4 16,3-1-1-16,3-1 2 16,3-3 0-16,0 1-11 15,3-3-3-15,0-3 16 0,6 1 9 16,-3-1-4-16,6 0-3 16,0 0-14-16,5 1-4 15,-2-1 7 1,6 3 3-16,-3-3 4 15,3 3 0-15,-3 0 0 0,-3 5 0 16,-4-2-3-16,-2 5 2 16,0-3 1-16,-9 6 0 15,0-4-3-15,-6 4 2 16,0-3 18-16,-5 5 9 16,2-5-9-16,-9 0-4 15,3-3-6-15,-3-2-2 0,3-4 1 16,-3-1 1-16,3-4-1 15,0-2-1-15,4 0-1 16,-4-5 0-16,3 2-2 16,-3-2-2-16,3 0 1 15,3 0-1-15,0-1 0 16,3 1 0-16,0 0-7 16,0-1-3-16,-3 1-43 15,6 3-17-15,0-1-187 16,-3 8-81-1,3-2 173-15</inkml:trace>
  <inkml:trace contextRef="#ctx0" brushRef="#br0" timeOffset="2806.855">3565 5395 308 0,'0'-3'115'0,"0"3"-89"0,0-3 32 0,0 3 10 0,0 0-14 16,0 0-4-16,0 0-24 16,0 0-11-16,-3 0-9 15,0 0 11-15,0 0 8 0,0 0-7 16,-6 0 0-16,3 0-4 15,-6 3 1-15,0 0-4 16,-6 2 1-16,3 0-3 16,-14 3 2-16,5-3-4 15,-12 9 1-15,6-4 8 16,-8 3 7-16,8-2-19 16,-6 5-8-16,6-3 1 0,-2 3 2 15,5-3 0 1,3 0 0-16,3-2 1 15,3 0 0-15,3-3-3 16,4-3 2-16,-4 0-10 0,6 0-5 16,0-2-45-16,3 0-18 15,0-1 41-15,3 1 19 16</inkml:trace>
  <inkml:trace contextRef="#ctx0" brushRef="#br0" timeOffset="3798.407">2440 5860 340 0,'-9'13'126'0,"9"-13"-98"0,-3 14 23 0,3-12 5 0,0 1-12 16,0 0-4-1,0-3-3-15,0 0-1 0,3-3-19 16,0 0 1-16,0-10 2 0,-3 3-2 15,0-6-1-15,0 2-5 16,3-7 0-16,3 3-5 16,-6-9 1-16,3 6-3 15,0-5 0-15,0 2-1 16,0-3 0-16,-1 4 0 16,4-1 0-16,-6 5-2 15,3 1-2-15,0 2 7 16,3 5 3-16,-3 3-10 15,3 8-4-15,3 0 2 16,-3 14 2-16,0-4-1 16,6 11 0-16,-3-5 1 0,3 8 0 15,-3-3 0-15,3 3 0 16,0-5 0-16,-1 2 0 16,1-5 0-16,0-1 0 15,-3-1 0-15,0-4 0 16,0 1-3-16,-3-6 0 15,0 0-3-15,0-7-1 16,0-1 21-16,-3-7 12 16,3 2-10-16,-6-8-4 15,3 2-7-15,0-9-2 0,0 2-1 16,0-11-2 0,-3 5 1-16,3-7-1 0,-3 5 0 15,0 0 0 1,0 2-3-16,0 3 0 15,0 6-18-15,0-1-9 16,0 6-13-16,3 0-4 0,-3 2-80 16,3 3-36-16,0 3 75 15,3 10 39-15</inkml:trace>
  <inkml:trace contextRef="#ctx0" brushRef="#br0" timeOffset="4384.577">2883 5873 332 0,'3'3'123'0,"-3"-3"-95"0,3-3 31 0,-3 3 10 16,0 0-17-16,0 0-3 15,0-2-13-15,0-1-3 16,0-5-18-16,0 0 4 0,0-5 4 16,0 3-1-16,0-9-1 15,0 3 0-15,-3-8 1 0,0 6-19 16,0-11-8-16,0 5-1 15,0-13 1-15,0 8 16 16,3-8 9-16,0 8-9 16,3-3-6-16,-3 5-3 15,6 1-2-15,-3 5 0 16,6 2 0-16,-3 3-3 16,3 0 2-16,0 6-1 15,0 5 0-15,0 2 2 16,0 6 2-16,0-1-1 15,-3 9-1-15,-1-1-13 16,-2 9-6-16,3-6 21 16,-6 6 11-16,0-6-5 15,-9 5-1-15,4-4-5 0,-4 2-2 16,3-3 1-16,-3-3 1 16,0 1-3-16,0-3 0 15,0 0-17-15,0-3-5 16,3 0-53-16,3-2-20 15,0 0 49-15,3-1 24 16</inkml:trace>
  <inkml:trace contextRef="#ctx0" brushRef="#br0" timeOffset="5029.852">2639 6061 392 0,'-3'-5'148'0,"3"5"-115"0,0-5 37 0,0 5 10 15,0 0-21-15,0 0-4 16,0 0-19-16,0 0-5 16,0 0-18-16,0 0 3 0,-3 5 2 15,0-2-6-15,-3 10 1 0,0-3-6 16,-3 12-2-16,3-6 0 15,-6 10 1-15,4-2-1 16,-4 10 2-16,0-7-4 16,0 7 0-16,3-5-1 15,-3 3 1-15,3-6-2 16,-3 1-1-16,3-6 1 16,0 0-1-1,3-2 0-15,-3-3 0 0,3-3 0 16,0-3 0-16,4 1-16 15,-1-3-4-15,0 0-41 16,3-6-17-16,0 1 37 16,0-8 22-16</inkml:trace>
  <inkml:trace contextRef="#ctx0" brushRef="#br0" timeOffset="7401.557">4452 5291 348 0,'-6'-2'132'0,"6"2"-103"0,-3-6 34 16,3 6 9-16,0 0-14 15,0 0-1-15,0-2-20 16,0-1-5-16,6 1-19 15,-3 2 3-15,6 0 4 0,-1 0-2 16,7 2-1-16,0 1-9 16,6 2-5-16,-3 0-5 15,6 3 1-15,-6 0-1 0,2 3 0 16,-2-3 2 0,3 0 0-16,0 0 0 15,-3 0 0-15,-3 0 2 0,-3-3 1 16,-3 0-32-16,-1 0-13 15,-2-2-61-15,0 0-23 16,0-1 65-16,3 1 32 16</inkml:trace>
  <inkml:trace contextRef="#ctx0" brushRef="#br0" timeOffset="7881.94">4895 5201 428 0,'-12'0'162'0,"12"0"-126"16,-3 0 21-16,3 0 1 0,0 0-25 15,0 0-7-15,3 3-11 16,0 0-5-16,3 7-5 15,-3-2-2-15,6 8 3 0,0-3-5 16,3 9-1-16,-3-4 2 16,6 9 1-16,-3-4-1 15,2 6 1-15,-2-5 0 16,3 5 3-16,-3-7 1 16,3-4 1-16,-3-2 0 15,3-6 2-15,-3 1 1 0,0-8 1 16,-3-1 2-16,2-12 2 15,1 2-5 1,0-11-1-16,-3 3-4 16,0-7 1-16,-3-1-4 0,0-3 0 15,0 6-1-15,-3-5 1 16,0 5-2-16,0-3-1 16,0 3-2-16,-3-1-1 15,0 4-23-15,3 2-10 16,0 3-43-16,3 2-17 15,0 1 50-15,3 4 24 16</inkml:trace>
  <inkml:trace contextRef="#ctx0" brushRef="#br0" timeOffset="8395.604">5318 5532 444 0,'0'5'167'0,"0"-5"-129"0,0 0 17 0,0 0 1 0,0 0-12 16,0 0-1-16,0-2-11 16,0-1-5-16,0-7-15 15,0 2 1-15,0-8 3 0,0 3-2 16,-3-9 0-16,3 4-4 0,-3-11-1 15,0 8-3-15,3-8-1 16,0 5-3-16,0-5 1 16,0 5-2-16,6-5 2 15,-3 5-2-15,6-3-1 16,0 4 1-16,5 1 1 16,-2 4-3-16,9 2 0 15,-6 3 1 1,6 5 0-16,0 3-3 0,0 5 2 15,-4 0 1-15,1 5 2 16,-3 0-1-16,-3 6-1 16,-3-3 1-16,-9 5-1 15,0-3 0-15,-6 6 0 16,0-2 2-16,-9 1 1 0,3-1-4 16,-6-1-1-16,4-2-2 15,-1-1 3-15,-3-2-29 16,6 0-9-16,0 0-122 15,6-3-54-15,0 0 111 16,3-7 52-16</inkml:trace>
  <inkml:trace contextRef="#ctx0" brushRef="#br0" timeOffset="9491.934">4785 5638 212 0,'0'3'82'0,"0"-3"-64"0,0 5 29 16,0-5 9-16,0 0-9 16,0 0 0-16,0 0-7 15,0 0-1-15,0 0-21 16,0 0 12-16,0 0 4 0,0 0-3 15,0 0 2-15,0 0-8 0,0 3-3 16,0-1-6-16,-3 1 0 16,0 0-3-1,-6 2 2-15,0-3-4 0,-6 6 1 16,0 0-1-16,-8 0 3 16,2 0 2-16,-12 3 2 15,3-3-15-15,-5 2-5 16,5-2-3-16,-3 3 1 15,6-3 13-15,0 0 8 16,7 0-8-16,2-3-2 16,3 0-7-16,0 1-1 15,3-4-12-15,3 1-7 16,0-1 13-16,3 1 7 0,0 0-31 16,3 2-16-1,0 0-117-15,0 3-51 0,3-2 111 16,0 4 53-1</inkml:trace>
  <inkml:trace contextRef="#ctx0" brushRef="#br0" timeOffset="10542.19">3571 5739 340 0,'-9'-6'126'0,"9"6"-98"0,-6-5 28 15,6 5 6-15,0 0-20 16,0 0-4-16,0 0-20 16,0 0-6-16,3 5-8 15,0 1-1-15,3 4 1 0,-3-2 0 16,6 8 2-16,-3-3-1 16,2 11 0-16,1-5-6 15,3 7 1-15,-3-5 2 16,3 6 1-16,-3-9 1 15,0 1 2-15,0-4 6 16,0-4 4-16,-3 0 5 0,3-9 4 16,-3 1-4-16,3-11-1 15,-3 3-7-15,2-11 0 16,-2 3-4-16,0-9 2 16,0 7-8-16,0-4-4 15,0 1-3-15,0 2 3 16,0 2-7-16,0 1-2 15,0 0-43-15,3 2-20 16,-3 1-53-16,3 5-22 16,-3-1 78-16,3 6 37 15</inkml:trace>
  <inkml:trace contextRef="#ctx0" brushRef="#br0" timeOffset="10884.274">3862 5911 324 0,'-6'13'123'0,"6"-13"-95"0,6 2 27 16,-6-2 7-16,3 0-13 16,0 0-2-16,3-2-13 15,0-1-6-15,0-5-16 16,0 0-3-16,0-2-2 0,-3 2 3 16,0-6 1-16,0 7 1 15,-3-1 2-15,0 0 2 16,-3 2-1-16,0 4-5 15,-3 2-4-15,0 0-3 16,0 8 0-16,0 0-4 16,0 5 0-16,3 3 1 15,3 2 2-15,0-2-3 0,3 0 0 16,0-3 1-16,3 0 0 16,0-2-11-16,3 0-5 15,0-1-52-15,3-2-22 16,-3-3-113-1,3-2-47-15,0 0 131 16</inkml:trace>
  <inkml:trace contextRef="#ctx0" brushRef="#br0" timeOffset="11199.234">3987 5871 272 0,'-3'2'101'0,"3"-2"-78"0,3 11 31 0,-3-11 10 15,3 5-14-15,0 1-4 16,3 4-18-16,-3-2-5 0,3 5-13 16,-3-2 2-16,3 2 2 0,-3-2 4 15,0-1 3-15,0-2 4 16,0 0 2-16,-3-2 1 16,0-6 2-16,0 0-7 15,0-3-4-15,0 0-5 16,0-7-1-16,0 2-7 15,3-6-4-15,-3 4-1 16,3-6-1-16,0 3-3 0,3-3 2 16,0 3-39-16,6-3-18 15,-3 5-52-15,3-2-20 16,-4 2 68-16,4 1 33 16</inkml:trace>
  <inkml:trace contextRef="#ctx0" brushRef="#br0" timeOffset="11565.874">4127 5688 436 0,'-6'3'165'0,"6"-3"-129"0,0 8 10 0,0-8-3 16,0 8-21-16,0-3-4 15,3 8-7-15,0-2 0 16,3 7-6-16,-3-2 1 0,3 11 1 0,0-3-1 15,3 5 1-15,-3-6-4 16,6 4 0-16,-3-6-1 16,3-2 1-16,-3-4 4 15,0-4 4-15,-1 0 0 16,1-6 3-16,0 0-3 16,0-7-1-16,-3-1-4 15,0-8-1-15,-3 3-1 16,0-5 2-16,-3 3-5 15,0-4-1-15,0 4-2 16,-6-1-2-16,0 3-30 16,-6 3-15-16,3 0-81 15,-8 10-36-15,2-2 87 16,-9 10 40-16</inkml:trace>
  <inkml:trace contextRef="#ctx0" brushRef="#br0" timeOffset="12388.719">3586 6175 376 0,'0'-3'143'0,"0"3"-112"0,0 0 10 0,0 0-3 16,0 0-11-16,0 0 1 15,2-2-4-15,1 2-3 16,0-3-11-16,3 1 2 0,-6-1 4 0,3 0 1 15,0 1 1-15,0-1 6 16,0 0 2-16,-3 3 6 16,0 0 3-16,0 0-28 15,-3 3-13-15,0 0-1 16,-9 2 3-16,4 0 16 16,-10 6 7-16,3-1-7 15,-6 9-2-15,3-3-4 16,-12 8-1-16,7-6-1 15,-10 9 0-15,6-6-2 16,-9 10 1-16,7-7-2 16,-4 5 2-16,6-5-2 15,-3 0-1-15,6-6 1 16,1 1 1-16,5-3-3 16,0-3 0-16,3-2 1 15,3-3 0-15,3 0-7 0,6-1 0 16,-6-1-48-16,6-1-18 15,0 0 35-15,3 1 19 16</inkml:trace>
  <inkml:trace contextRef="#ctx0" brushRef="#br0" timeOffset="15448.994">5157 5686 456 0,'0'-6'170'0,"0"6"-132"0,0 6 16 16,0-6-4-16,3 2-24 15,-3-2-4-15,3 6-8 16,0-4 1-16,3 6-8 15,-3 0 0-15,3 3 0 0,-3-1-3 0,3 3-3 16,-3-2 0-16,3 2 1 16,-3-2-3-16,3 2 0 15,-3-2-43-15,0 2-18 16,0-2 29-16,2-1 16 16</inkml:trace>
  <inkml:trace contextRef="#ctx0" brushRef="#br0" timeOffset="16980.745">5410 6278 312 0,'3'8'118'0,"-3"-8"-92"0,3 8 37 0,-3-8 12 16,3 5-14-16,-3-2-2 15,3 2-15-15,0 1-2 16,-3-4-24-16,0-2 5 0,0 0 1 15,0 0-1-15,3-2-2 16,3-1-18-16,-3-8-6 16,0 1 17-16,0-6 12 15,0 3-6-15,0-11-3 16,0 5-8-16,3-10-4 16,-3 6-2-16,6-15 0 15,-4 9-2-15,7-10 2 16,-3 7-2-16,6 0 2 0,-3 6-2 15,3 2-1 1,-3 3 1-16,6 5-1 16,-3 3 0-16,2 5 0 0,-2 0 0 15,3 13 2-15,-3-2-3 16,0 5 0-16,-3 0 1 16,0 7 0-16,-3-1 2 15,-3 4 1-15,-3-2-4 16,-3 3 1-16,0-4 0 15,-9 4 2-15,3-3-1 16,-9 0-1-16,3-3 1 16,-6-2-1-16,3-1 0 0,-6 1 0 15,4-3 0-15,-4-3 0 16,3 0-25-16,0-2-8 16,3 0-115-16,3-9-50 15,0 4 101-15,3-9 49 16</inkml:trace>
  <inkml:trace contextRef="#ctx0" brushRef="#br0" timeOffset="19763.712">4845 6273 284 0,'-6'5'107'0,"6"-5"-83"0,0 11 26 0,0-11 6 16,0 5-6-16,0-2 0 16,3 2-10-16,-3-2-5 15,0-3-19-15,0 0 3 0,3 0 4 16,-3 0-1-16,2-6-1 16,1 4-5-16,0-6 0 15,0 0-3-15,0-5 2 16,0 2-6-16,0-7-3 15,0 2-1-15,0-5-1 16,0 2 0-16,0-5 2 0,0 3-3 16,0 0-2-16,0 2 2 15,0 1 0-15,0 2 10 16,0 5 6-16,0 1-19 16,3 5-6-16,0 2 2 15,3 8 3-15,-3 0 2 16,6 9-1-16,-3-4 1 15,3 9-1-15,-3-6 0 16,2 8 0-16,1-2 0 16,0 2 0-16,0-3 0 15,0 1 2-15,-3-3-6 16,0-3 1-16,0 0 12 16,0-5 6-16,-3-3-3 15,3-5 1-15,-3 0-4 0,3-7 0 16,-1-1-3-16,-2-11-1 15,0 6-3-15,3-8-2 16,-3 2 1-16,3-7 1 16,-3 5-1-16,0-3-1 15,0 3 1-15,0-1-1 16,0 4 0-16,0 2 0 16,-3 3-3-16,0 0 2 15,0 2-21-15,0 0-8 16,0 3-56-16,0 3-21 15,0 0 55-15,3 5 27 16</inkml:trace>
  <inkml:trace contextRef="#ctx0" brushRef="#br0" timeOffset="20914.025">5047 6522 524 0,'-6'2'195'0,"6"-2"-152"0,0 0 17 0,0 0-2 16,0 0-27-1,0 0-8-15,3 0-9 0,0 0-2 16,3 6-7-16,0-4 1 0,6 9 1 16,-3-3-1-16,3 8-1 15,-4-3-1-15,4 3 0 16,0-3-5-16,0 8 1 15,-3-5-7-15,3 5 0 16,-3-2-68-16,0-1-27 16,3 6 52-16,-3-11 25 15</inkml:trace>
  <inkml:trace contextRef="#ctx0" brushRef="#br0" timeOffset="24381.515">4642 6262 296 0,'0'-2'112'0,"0"2"-87"0,0 0 40 0,0 0 10 16,0 0-13-16,0 0-1 15,0 0-15-15,0 0-7 16,-3 2-21-16,0 1 2 0,-3 0 3 16,0-1-6-16,-9 4 1 15,3-1-9-15,-8 6-3 16,2-4-1-16,-6 7-1 16,3-4-5-16,-3 3 1 15,3 3-5-15,-2-2 1 16,5-4-38-16,0-2-14 15,3 0 28-15,0-5 16 16</inkml:trace>
  <inkml:trace contextRef="#ctx0" brushRef="#br0" timeOffset="25372.928">4422 6376 208 0,'0'0'77'0,"0"3"-60"0,-3 2 39 15,3-5 16-15,0 3-8 16,0-1-3-16,-6 6-10 15,3-2-3-15,-6 4-26 16,3-2-2-16,-6 5 1 0,0-2-1 16,-6 5 3-16,4-3-7 15,-7 3 1-15,3-3-8 16,-6 3-3-16,6-3-1 16,-3 3-1-16,3-3-9 0,1-2-4 15,2 0-99-15,0-4-42 16,0-1 75-1,3-4 38-15</inkml:trace>
  <inkml:trace contextRef="#ctx0" brushRef="#br1" timeOffset="35161.065">5470 5807 332 0,'-3'-2'126'0,"3"-4"-98"0,0 4 17 16,0 2 1-16,0 0-12 16,-3-3-2-16,0 3-7 15,0 0-2-15,-3-3-12 16,-3 3 0-16,-6 0 2 0,0 0-1 16,-3 0 3-16,0 3-4 15,-3 0-1-15,1-1-2 16,-4 4 0-16,-3-4-2 15,-3 1-1-15,-3 0-1 16,1-1 0-16,-1 4-2 16,-3-4-2-16,4 4 1 0,-1-1 1 15,0 3-1-15,3 0 2 16,4 0-4-16,-1 0 0 16,3 2 1-16,3 3 2 15,0-5-3-15,0 0 0 16,7 0 1-16,-7 3 2 15,0-1 3 1,3-2 0-16,3 0 0 16,0 0-1-16,3 0 0 15,0 3 0-15,4-1 0 16,-1 1-5-16,3 2 1 16,3 3 0-16,0 0 0 15,0 0 0-15,0 2 2 16,3 1-1-16,0-1-1 15,0 1 1-15,0-1-1 0,0 1 0 16,0-3 2-16,0 0-1 16,3-1 2-16,0 1 0 15,3-2 1-15,0-1-2 16,0-3-2-16,-1 1 1 16,1 0 1-16,0-1-1 15,0 1 2-15,0-3-2 16,3 0 2-16,-3-1-2 15,3 4 2-15,-3-6-2 16,3 1-1-16,0-1 3 16,3 0 0-16,0-2-1 15,3 0 1-15,2-3-2 16,1 0-1-16,3 0 1 16,3 0-1-16,0 0-3 15,3 0 2-15,-1 0 1 16,1 0 2-16,0 0-1 0,0 0-1 15,0 0-2-15,-1 0 1 16,-2 0 1-16,0 0 0 16,0-3 0-16,0 0 0 15,2-2 0-15,1 0 0 16,3-3 0-16,0 0 0 16,2-3 0-16,1 3 0 15,0 0 0-15,3 3 0 16,-7 0 0-16,1-1 0 0,-3 1 0 15,0-3 0 1,2 0 0-16,-2 0 0 0,-3 0 0 16,0-2 0-1,-3 2 0-15,0 0 0 16,-4-3 0-16,1 3 2 0,-3 0-1 16,0 1 2-16,-3-1 0 15,-3 2 3-15,0-2 3 16,0-2 2-16,-3 2-10 15,0-3-5-15,-3-2-1 16,-3-3 1-16,0 0-1 16,0-2 1-16,-3-3 16 15,0-1 8-15,0-1-9 0,0 1-4 16,-3 1-4-16,0 3 0 16,0-1-2-16,0 3 2 15,-3 1-2-15,0-1 2 16,0 0-2-16,3 3-1 15,-3-1 1-15,3 4 1 16,-3-1-1-16,3 1-1 16,-3-1 1-1,0 6 1-15,-5-1-1 16,-4-2-1-16,-3 6 3 16,-3-3-4-16,0 2 0 15,-5-2 1-15,-4 2 0 16,-3 0-3-16,-3 3 2 15,-2 0-23-15,-4 0-10 16,6 3-143-16,-5-3-65 0,-16 0 124 16,22-11 59-16</inkml:trace>
  <inkml:trace contextRef="#ctx0" brushRef="#br0" timeOffset="50924.106">3719 7310 268 0,'-3'-16'101'0,"3"8"-78"0,0 0 22 16,0 6 4-16,3-4-6 15,-3 1 1-15,3 0-11 16,0-3-3-16,3 3-17 15,0 2 1-15,0 0 2 0,0 3-4 16,3 0-2-16,3 3-1 0,3 0-1 16,3 2-2-16,6-2 1 15,11 2 0-15,10-3 1 16,12 1-4-16,5 0-1 16,6-1 3-16,10-2 1 15,11 0-3-15,6 0-3 16,4 3 2-16,-4-3 0 15,12 0-4-15,-3 0 1 16,-3 3 0-16,-5-3 2 16,-1-3-1-16,3-2-1 15,-3 2 3-15,-5 0 2 16,-10 1 0-16,-6-6 2 16,-5 3-4-16,-7-3 0 15,-5 2 1-15,-7-2 2 16,-2 3-3-16,-9 0 0 15,-6 2-1-15,-7 1 1 0,-2-1-9 16,-9 0-1-16,-3 3-67 16,-6 3-30-16,-6 2 53 15,-6 3 27-15</inkml:trace>
  <inkml:trace contextRef="#ctx0" brushRef="#br0" timeOffset="52372.655">3758 8953 220 0,'-3'-5'85'0,"0"2"-66"0,6 1 14 16,-3 2 2-16,0 0-5 16,0 0 2-16,0 0-16 0,0 0-4 15,6 2-8-15,0 1 6 16,3-1 3-16,0 4 7 0,6-1 4 16,0-2-3-16,6-1-1 15,5-2 0-15,10-2 2 16,9-4-6-16,8 4-1 15,13 2-3-15,2-3 2 16,13-2-3-16,11 0 1 16,9 2-5-16,-3 0 1 15,9 1-3-15,12-1 2 16,0 6-6-16,1-6-3 16,8 3 1-16,2 0 0 15,-2 0 3-15,6-3 1 0,0 3 1 16,-6-2 2-16,0-1 1 15,3 0 1-15,-3 3 0 16,-6-2 2-16,-6 2-5 16,3-3-1-16,-3 6 0 15,-8-3 0-15,-1 0-2 16,3 0 1 0,6 5-2-16,-9-2 2 15,-3-3 0-15,3 0 1 0,4 0 0 16,-7 2 2-16,-3-2-1 15,0 0 2-15,9 0-2 16,12 3 2-16,-12-3-4 16,-8-3 0-16,2 1 1 15,-3-1 0-15,-6 3 0 16,-6 3 0-16,-11-6-2 0,-4 0 1 16,-2 1-2-16,-1-1 2 15,-5 0 0-15,-4 3 1 16,-5-2 0-16,-10 2 0 15,-2-3-2-15,-6 3 1 16,-7-3-2-16,-5 3 2 16,-3-2-2-16,-6 2 2 15,-3 0-2-15,-3 0 2 16,-3-3-7-16,-4 3 1 16,-2 5-26-16,-3-5-8 15,-6 6-74-15,-11-1-30 16,-13-13 73-16,-12-21 35 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1:17:06.262"/>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definitions>
  <inkml:trace contextRef="#ctx0" brushRef="#br0">16488 6048 416 0,'0'-5'154'0,"0"2"-120"0,0-2 32 0,3 5 6 16,-3-3-22-16,0-2-3 0,-3 0-17 16,-3-1-4-16,-3 1-15 15,-6 2-7-15,-3 3 0 0,-6 3-5 16,1 5-2-16,-7 3 15 15,3 2 6-15,0 0-8 16,3 3-6-16,1 0-16 16,5 2-7-16,0-2 21 15,6 0 11-15,3-3-16 16,3 1-9-16,3-1 6 16,6-3 4-16,3 1 2 15,3 2 0-15,0 0 1 16,3 1-1-16,0 1 0 15,-3 4 0-15,0 2-3 16,-6 6 2-16,-3 2 1 16,-6 0 0-16,-3 0 11 15,-3 0 7-15,-3-5-9 0,0 0-5 16,-3-3-2-16,3-3 0 16,0-4-1-16,1-1 2 15,-1-5-2-15,3-3-1 16,3-5 3-16,3-3 0 15,3 1-4-15,3-4-1 16,3 1 1 0,0 0 0-16,3 2 1 15,0 6 0 1,3 2 0 0,-3 3 0-16,3 5 2 15,-4 1-1-15,1 1 2 16,-3 4 0-16,0 2 1 15,-3 3-2-15,3 2 1 0,-3 3-2 16,3 3 2-16,0 0 0 16,0-3 3-16,-3-8-3 15,3 6 0-15,0 4-1 16,3-4 1-16,-3-6 0 16,6 3 1-1,0-3-2-15,0-5-2 16,0-3 1-16,0-2-6 15,0-3-1-15,3 0-55 16,3-6-23-16,-1-4 42 16,1-12 21-16</inkml:trace>
  <inkml:trace contextRef="#ctx0" brushRef="#br0" timeOffset="1326.45">21211 6014 428 0,'-15'-8'162'0,"12"5"-126"0,0-5 27 15,3 6 6-15,0-4-19 16,3-2-4-16,3 0-13 16,3 0-4-16,0 0-16 15,3 3-14-15,3 0-5 0,3 5 13 0,3 0 9 16,2 5-5 0,1 3-3-16,0 0-5 0,0 3 0 15,-6-1-2-15,0 3-1 16,-6 1 3-16,-4-1 2 15,-5 0 2-15,-6 0 1 16,-5 3 0-16,-4 3 0 16,-6-3-4-16,-3 2-3 15,0 1 0-15,0-1-1 16,0 1 0-16,4-1 2 16,2 1-1-16,6-1-1 15,0 1 1-15,6-1-1 16,3 1 0-16,3-3 0 0,3 0 0 15,3-1 0-15,3 1 0 16,0-2 0-16,-1-4-3 16,1-2 2-16,-3-3 1 15,-3 1 2 1,-6-1-1-16,-3 0 2 16,-3 3-4-16,-3 0 0 0,-3 3 1 15,1 2 2-15,-1 3-1 16,0 0-1-16,3 2-2 15,3 1 1-15,3-1 1 16,3 3 2-16,3 1-1 16,3 1-1-16,3-1 1 15,3 1-1-15,3 1 0 0,2 5 0 16,1 0 0-16,-3 1 0 16,-3-1 0-16,-3 0 0 15,-6-3 0-15,-3-2 0 16,-6-3 0-16,-3-2 0 15,-6-3 0-15,-3-3 0 16,-3-3 0-16,1-2 0 16,-4-2 0-16,3-1 0 15,-3-5 0-15,3 0 0 16,3-3-16-16,4 1-4 16,-1-6-131-16,12-3-57 15,3-5 106-15,0 3 53 16</inkml:trace>
  <inkml:trace contextRef="#ctx0" brushRef="#br0" timeOffset="2611.586">17071 6252 392 0,'3'-3'148'0,"0"6"-115"16,-3-6 37-16,3 6 8 0,-3-3-18 16,0 0-5-16,0 0-18 15,0 0-6-15,0 0-18 16,0 0 5-16,-3 2 3 0,0 1-5 15,0 5-1-15,-6-3-7 16,0 6-3-16,-6 0-2 16,1 4 0-16,-7 4-2 15,-3 5-1-15,-3-3 3 16,0 3 0-16,-2-1-1 16,2 1 1-16,0-3-2 15,0-2-1-15,3 0 1 16,4-4 1-16,2-1-3 15,3-4-2-15,3-2 4 0,3 0 1 16,0 0 0-16,3-3-2 16,3-2 1-16,0 2-1 15,0 1 0-15,3-1 0 16,6 0 0-16,0 0 0 16,6 1 0-16,3-1 0 15,3 3 0-15,6 0 0 16,2 0 0-16,4 2 0 15,0 1 0-15,0 2 0 16,-4 0 0-16,1 3 0 16,-3-2 0-16,-3-1 0 0,-3 0 0 15,-3 0 0-15,-4-5 0 16,1 0 0 0,-3 0 0-16,0-3 0 15,-3-2 0-15,0 0 0 0,-6-3-42 16,3 0-19-16,0-3-134 15,3 0-61-15,0-2 133 16</inkml:trace>
  <inkml:trace contextRef="#ctx0" brushRef="#br0" timeOffset="4998.868">17598 6228 328 0,'-9'-11'123'0,"9"9"-95"0,-3-9 38 0,3 9 10 15,0-1-9-15,0-2-3 16,0-1-18-16,0 1-6 15,0 0-23-15,0 2 5 0,0 0 2 16,-3 1-4-16,3 4 1 16,-3 4-8-16,3 4 0 15,-3 4-6-15,0 4 1 16,0 9-3-16,0 7 0 0,0 6-1 16,3 5 0-1,-3-3-2-15,3 0 1 16,0-5-2-16,3 0 2 0,0-5-2 15,0-3 2 1,0-2-2-16,3-4-1 0,0-1 1 16,0-4 1-16,3-2-1 15,0-3 2-15,3-5-2 16,0 0-1-16,3-5 1 16,-1-3-1-16,4 0-5 15,0-3-1-15,3-2-13 16,0-3-5-16,-3 0-42 15,0-3-18-15,-4 1-84 0,-2-3-37 16,-6-6 105 0,-6-2 53-16</inkml:trace>
  <inkml:trace contextRef="#ctx0" brushRef="#br0" timeOffset="5271.102">17503 6493 456 0,'-9'0'170'0,"12"0"-132"0,-3-3 31 0,0 3 4 16,6-3-23-16,0-2-6 16,0 0-17-16,0 2-4 0,3-5-14 15,2-5-1-15,4 0-1 0,3-1-6 16,0 1 0-16,0 3-21 15,3-1-7-15,3 6-26 16,-1 2-11-16,-2 3-171 16,0 5-77-1,-3 1 160-15</inkml:trace>
  <inkml:trace contextRef="#ctx0" brushRef="#br0" timeOffset="5544.294">17976 6733 460 0,'3'6'173'0,"0"-6"-135"0,0 2 30 0,0 1 4 16,0 2-25-16,0 1-6 15,0 1-16-15,0 4-3 16,0 0-13-16,0-3-1 0,3 7-1 15,-3-1-3-15,-3 2-1 16,0 5-1-16,0-3-2 16,3-2-37-16,0 0-15 15,0-5-91-15,0-6-37 16,0 0 93-16,5-10 45 16</inkml:trace>
  <inkml:trace contextRef="#ctx0" brushRef="#br0" timeOffset="5722.817">17988 6577 576 0,'-9'-8'214'0,"9"8"-166"0,0 3 1 16,0-3-8-16,0 0-38 15,0 0-10-15,3-3-37 16,3 6-15-16,0-6 31 15,3 3 14-15,6-5 13 0</inkml:trace>
  <inkml:trace contextRef="#ctx0" brushRef="#br0" timeOffset="7717.117">19024 6411 364 0,'-3'-8'134'0,"3"2"-104"0,-3-2 45 0,0 6 13 15,0-4-17-15,-3 1-7 16,-3 0-21-16,-3 2-9 15,0 1-20-15,-3 2 0 0,0 2 2 16,-6 6-4-16,4 3-2 16,-7 2-3-16,3 5-2 15,0 1-3-15,3 2-2 16,0-2-2-16,4 2 1 16,2-5 1-16,9 0 2 15,6-1-1 1,3-1-1-16,2-1 1 15,7-2-1-15,3-1 0 0,-3 1 0 16,3-1 2-16,0 1-3 16,0-1 0-16,-3 1 1 15,-1 0 0-15,-2-1 0 16,-3 3 0-16,0 1 0 16,-6-1 2-1,-3 0 1-15,-3 0 1 0,-3 1 0 16,0-1 2-16,-3 0-1 15,0 0 0-15,-2-2-1 16,-1-1 0-16,0-4-2 16,0-1-2-16,-3-5 1 15,0 0-1-15,0 0 0 16,3 0 0-16,0-3-16 16,3 1-4-16,1-1-43 0,2 0-19 15,3-2-169 1,6 0-75-16,3 2 168 15</inkml:trace>
  <inkml:trace contextRef="#ctx0" brushRef="#br0" timeOffset="10076.811">18339 6919 340 0,'6'2'126'0,"-9"-2"-98"0,9 0 36 0,-6 0 12 0,3 3-17 15,3-1-2-15,0 1-17 16,0 0-7-16,3-3-19 16,-3 2 4-16,3 1 3 0,0 2-5 15,0 3 1-15,-1-2-8 16,1 2-3-16,-3 2-6 15,0 3-2-15,-6 1-4 0,0-1 1 16,-3-3 16-16,0 4 9 16,-3-4-9-16,0 1-4 15,-3-1-6-15,1-2-2 16,-1-2-26-16,0-1-9 16,0-5-68-16,3-3-30 15,6-2 76-15,6-8 37 16</inkml:trace>
  <inkml:trace contextRef="#ctx0" brushRef="#br0" timeOffset="10614.091">19297 6821 448 0,'-17'0'167'0,"20"0"-129"0,-9 2 24 0,6-2 3 15,0 3-25-15,-3 2-5 16,3 1-15-16,0 1-2 16,-3 7-11-16,0 2 0 0,3-1 3 15,-3 4-4-15,3 2 2 16,0 0-10-16,0 0-3 16,0-2 3-16,0-1 0 15,0-2 4-15,0 0 1 16,3-3-45-16,-3-5-22 15,0 0-108-15,0-8-49 0,0-5 115 16,3-8 54-16</inkml:trace>
  <inkml:trace contextRef="#ctx0" brushRef="#br0" timeOffset="10810.565">19166 6620 500 0,'-17'-3'187'0,"17"6"-146"0,-3-6 15 16,3 3-1-16,0 0-35 0,0 0-8 15,3 0-26-15,3 3-11 16,3-3 13 0,-1 2-87-16,7 4-37 0,0 1 69 15,6 1 33-15</inkml:trace>
  <inkml:trace contextRef="#ctx0" brushRef="#br0" timeOffset="11358.108">19586 6908 336 0,'3'5'126'0,"0"-5"-98"0,3 6 43 0,-3-1 12 16,3 3-16-16,0 0-3 15,0 0-22-15,0 2-6 16,-3 1-21-16,-3 2 2 0,0 0 3 16,0 0-13-16,-3 1-4 15,-3-1-7-15,0 0 0 16,0-2 2-16,0-1 1 16,-3 1 1-16,-3 0 0 15,3-4-9-15,3-1-4 16,0-4-75-16,0-2-33 15,6 0 58-15,0-5 33 16</inkml:trace>
  <inkml:trace contextRef="#ctx0" brushRef="#br0" timeOffset="12521.005">20021 6614 348 0,'-6'11'129'0,"6"-6"-100"16,0 0 35-16,0-5 10 0,6 3-12 15,3 2-1-15,3 1-17 16,2-4-7-16,4 1-21 16,0-3 1-16,6 0 1 0,3-3-8 15,0-2-1-15,-4-3-10 16,1-5-1-16,-3-3 0 15,0 0 1-15,-3 0 12 16,-3-2 7-16,-4-3-7 16,-2-3-3-16,-3 0-3 15,-6 0-1-15,-3 0 0 16,-3 3 0-16,-6 3 0 16,1 2 0-16,-7 5-2 15,-3 6-2-15,-3 5 1 16,-3 8-1-16,-2 8 0 15,-1 7 2-15,3 4-1 0,3 2 2 16,3 0-2-16,6 3-1 16,4-3 3-16,5 0 0 15,3 0-1-15,9 0 1 16,3-2 0-16,5-1 1 16,4-2-2-16,3-3 1 15,3-5-2-15,0-3 2 16,0-2-4-16,-1-6 0 0,-2-2-1 15,0-3 0-15,3-3-36 16,-3-2-16-16,2 0-88 16,1-3-38-16,0 2 94 15,3 4 44-15</inkml:trace>
  <inkml:trace contextRef="#ctx0" brushRef="#br0" timeOffset="12793.827">20610 6887 460 0,'-6'18'173'0,"6"-10"-135"0,0 3 30 0,0-3 2 15,3 0-24-15,0 2-4 16,0 1-15-16,-3-1-8 15,3 4-10-15,0-1-4 0,0 0-1 16,0 0-2-16,0-2 1 16,0 0-26-16,0-4-10 15,0 1-65-15,3-2-26 16,0-9 64-16,0-5 33 16</inkml:trace>
  <inkml:trace contextRef="#ctx0" brushRef="#br0" timeOffset="12959.385">20571 6736 512 0,'-18'-3'189'0,"15"3"-147"0,-5 0 2 16,8 0-11-16,0 0-56 15,3 0-18-15,2 3 19 16,4-3 10-16</inkml:trace>
  <inkml:trace contextRef="#ctx0" brushRef="#br0" timeOffset="13677.002">20753 6355 504 0,'-15'-3'187'0,"15"3"-146"0,-3-2 29 16,3 2 3-1,0 0-26-15,0-3-6 0,0 0-16 16,0 3-5-16,0 0-12 16,3 0-5-16,0 0 0 0,3 3-2 15,0 2-1 1,0 3 1-16,3 0-1 0,0 3 0 15,6 2 0-15,2 0 0 16,4 3 0-16,3-3 0 16,0 1 0-16,3-1-3 15,-1 0 2-15,1 0 1 16,-3-2 2-16,0-1-1 16,0 1-1-16,-4-3 1 0,-2 3-1 15,0-6 0-15,-3 3 0 16,-3-3 0-16,0 3 0 15,0-3 0-15,-3 3 0 16,-3-2 0-16,3-1 0 16,-3 0 0-16,-3 3 0 15,-3-3 0-15,0 3 0 16,-3 0 0-16,-3 3 0 16,-6-1-3-16,0 1 2 15,-3 0 1-15,0 2 2 16,-6 0-1-16,3 3-1 15,-2 0 1-15,-1 2-1 16,0 1 0-16,0-3 0 16,3 0 0-16,3 2 0 15,0-5 0-15,3-2 0 16,1-1-86-16,2-2-39 0,3-5 63 16,3-6 30-16</inkml:trace>
  <inkml:trace contextRef="#ctx0" brushRef="#br1" timeOffset="51648.394">13398 8786 400 0,'3'0'151'0,"0"-2"-118"0,-3 2 25 16,0 0 3-16</inkml:trace>
  <inkml:trace contextRef="#ctx0" brushRef="#br1" timeOffset="52124.637">13404 8784 776 0,'3'5'48'0,"-3"0"-26"16,0 3-3-16,-6 0 1 0,-3 3-7 15,-2-1 0-15,-7 4-7 16,-3-1-4-16,-6 3-4 16,-6 0-1-16,1 5-1 15,-4 0 3-15,0 3 13 0,3 0 7 16,4-1-7-16,2-1-4 16,3-4-3-16,3 1-1 15,0-4 0-15,7-1 2 16,2 2-3-16,3-6 0 15,3 1 1-15,3-3 0 16,0 2-2-16,3-2 1 16,0 3-2-16,6-3 2 15,0 2 0-15,3 1 1 16,3 2-2-16,2 0 1 16,4 1-2-16,6-1 2 15,3 0-2-15,6 3 2 16,-1 0-2-16,4 0-1 15,-3-1 1-15,3 4-1 0,-4-3 0 16,-2 2 0-16,-6 1 0 16,0-1 0-16,-4-2 0 15,-2 0 0-15,-3-3 0 16,-3 1 0-16,0-4 0 16,-3 1 0-16,0-3 0 15,0 0 0-15,-3-3-3 16,0 0 2-16,0 1-32 15,0-4-15-15,-3 1-67 16,-3-3-28-16,6 0 75 16,2-5 35-16</inkml:trace>
  <inkml:trace contextRef="#ctx0" brushRef="#br1" timeOffset="53150.726">14282 8860 384 0,'3'-7'145'0,"0"4"-112"0,-6 0 32 0,3 3 30 15,-3-5-27 1,-3 0-19-16,0-1-13 15,-2 1-22-15,-7 2-2 0,-3 1 1 16,-3 2-12-16,-6 0-4 0,-6 2-2 16,1 6 3-16,-1 3 16 15,-3 2 8-15,4 3-10 16,2 0-5-16,3 0-4 16,3 0-3-16,3 0-2 15,6-1 1-15,4 1 1 16,5-2 0-16,3-1 0 15,3 0 0-15,3-2 0 16,6-1 0-16,-1-2 0 16,7 0 0-16,3 0 0 15,3 0 0-15,3 0-18 16,3 0-5-16,-1 2 26 16,4 4 16-16,0-1-8 15,-3 0-3-15,-6 3-7 16,-4 0-2-16,-2 0 1 0,-3-3 2 15,-6 3-1-15,-3 0 2 16,-6-3 0-16,-3 0 1 16,-6 0 0-16,-3 1 2 15,-5-4-1-15,-1-2 0 16,-3 0-1-16,-3-3 0 16,3-2-2-16,3 0 1 15,1-3-2-15,2 0 2 16,0-3-2-16,3 0-1 15,3-2-4-15,0 0 0 0,3 2-20 16,3 0-7 0,3 1-48-16,3-1-19 15,6 1 51-15,6-6 24 16</inkml:trace>
  <inkml:trace contextRef="#ctx0" brushRef="#br1" timeOffset="53506.18">14476 9215 432 0,'-3'3'162'0,"3"2"-126"0,0-2 27 16,0-3 3-16,3 5-14 0,0 3-1 16,0 0-25-16,0 2-10 15,-3 4-10-15,0-1 11 0,-3 3 5 16,-3-3-8-16,0 3-3 15,-3 2-36-15,0-2-15 16,0 0-132-16,6-3-59 0,3-2 118 16,6-6 57-16</inkml:trace>
  <inkml:trace contextRef="#ctx0" brushRef="#br1" timeOffset="54366.141">15166 8903 436 0,'-18'-3'165'0,"7"1"-129"0,-1-1 28 15,9 6 2-15,-6-1-14 16,-3 1-1-16,0 2-27 16,-3 0-11-16,-3 6-9 0,0 8 10 0,0 4 7 15,4 12-8-15,2 2-4 16,3 0-6-16,3 2-3 15,3-4 1-15,6-1 1 16,6-2-1-16,3-6-1 16,3-2 1-16,5-5-1 15,1-1 0 1,3-7 2-16,0-3-1 0,3-3 2 16,-4-5 0-16,4-5 1 15,-3-6-2-15,-3-5 1 16,0-5-2-16,-3-3 2 15,-4-5-2 1,-2-5 2-16,-6-3 0 0,0 0 1 16,-6 0 0-16,-3 8 2 15,-6 2-3-15,0 3-2 0,-2 3 0 16,-7 5-1-16,-3 3 0 16,0 3 0-16,-3 2 0 15,0 2 0-15,-2 4-33 16,-1 2-13-16,3 5-41 15,3 3-15-15,3 3 54 16,6 2 27-16</inkml:trace>
  <inkml:trace contextRef="#ctx0" brushRef="#br1" timeOffset="55022.975">15556 9265 392 0,'3'0'148'0,"0"0"-115"0,3 0 39 0,0 3 9 15,0-3-12 1,0 3-2-16,3 2-22 16,0 0-10-16,0 3-20 0,0 3-5 0,0 2 0 15,-6 0-6-15,0 3 0 16,-6 0-2-16,0 0 1 15,-3 0-7-15,-3 2-1 16,-3 1-34-16,0-3-11 16,0-3-52-16,0-5-22 15,3-3 65-15,0-5 31 0</inkml:trace>
  <inkml:trace contextRef="#ctx0" brushRef="#br1" timeOffset="55820.763">16202 8818 416 0,'-9'-5'154'0,"3"0"-120"0,3 7 34 0,3-2 10 16,-3 3-19-16,-3 0-4 15,-3 2-29-15,-3 0-11 0,1 6-10 16,-4-1 14-16,0 3 7 0,0 6-9 15,0 5-2-15,0 8-7 16,0 5 0-16,3 5-5 16,0 0 0-16,1 1-1 15,5-6 1-15,3-6-2 16,3 1-1-16,3-5 1 16,6-4 1-16,2 1-1 15,4-5-1-15,0-6 1 16,6 0-1-16,0-5 0 15,0-3 2-15,3-7-1 0,-1-1-1 16,1-7 1-16,3 2-1 16,-3-3-3-16,0-2 2 15,-4 0 1 1,-2-3 2-16,-6-3-1 16,-3 1-1-16,-3-1 1 0,-6 1-1 15,-6-1 0-15,-3 3 0 16,-3 3 0-16,-3 5 0 15,-5 3 0-15,-1 5 0 16,0 2 0-16,0 4 0 16,0 2 0-16,0 0 0 15,-2-3-3-15,5 3 2 0,3 0-30 16,3-3-12-16,3 0-79 16,9-5-34-16,9-5 79 15,12-6 39-15</inkml:trace>
  <inkml:trace contextRef="#ctx0" brushRef="#br1" timeOffset="56420.229">16660 8733 556 0,'-14'3'209'0,"11"0"-163"0,0-1 18 0,3-2-2 16,0 0-32-16,0 0-6 15,3 6-11-15,3 2-1 16,2 0-7-16,4 2-3 0,3 1-1 16,3 2-4-16,6 0 2 15,3 0 1-15,-1 1 2 16,1-4-1-16,3 3-1 16,0 1 1-16,-3 2-1 15,-1-3 0-15,-2 0 0 16,-3 0 0-16,0 1 0 0,-3-4 0 15,-3 1 0-15,-3-1 0 16,-1-2 0-16,-5 0 0 16,0 0 0-16,-3 0 0 15,-3 0 0-15,-3 3-3 16,-3-1 2-16,-3 3 1 16,-5 3 2-16,-4 3-1 15,-3 5-1-15,-3-6 1 16,-3 3-1-16,0-2 0 15,1-1 0-15,2 1 0 16,0-3 0-16,3-3 0 16,3 0 0-16,1-2 0 15,5-3 0-15,0-3-29 16,3 0-13-16,6-2-139 16,6-8-61-16</inkml:trace>
  <inkml:trace contextRef="#ctx0" brushRef="#br1" timeOffset="59241.114">18402 8675 316 0,'6'-2'121'0,"-3"-4"-95"0,2 1 36 0,1 5 9 16,0-3-4-16,0 1 0 15,0-1-18-15,0 0-7 0,0 1-24 16,-3-1 2-16,0 1 1 0,-3 2-5 16,0 2 1-16,-6 6-15 15,-3 3-3-15,-9 2 11 16,-5 5 7-16,-7 1-24 16,-3 2-8-16,-6 0 4 15,1 0 5-15,-1 1 19 16,3-1 12-16,4-3-13 15,2 1-6-15,3-3-4 16,6 0-2-16,3-3 0 16,3 0 0-16,4-2 0 15,2-1 2-15,3-2-1 16,6 3 4-16,6-1 1 16,0-2 0-16,5 3-1 15,4-1-1-15,3 4 0 16,3 2-2-16,6 2 1 15,0 1-2-15,2-1 2 16,-2 3-2-16,3-2-1 16,-6-3 1-16,0 0-1 15,-7-1 0 1,1-1 2-16,-3-4-1 0,0 1-1 16,-6-6-2-16,3 3-1 15,-6-3-20-15,3-2-8 16,0 2-37-16,0-2-14 15,0-3-102-15,2-3-46 16,1-5 120-16,3 0 57 16</inkml:trace>
  <inkml:trace contextRef="#ctx0" brushRef="#br1" timeOffset="59423.146">18663 9289 412 0,'0'5'154'0,"0"-5"-120"0,3 3 30 16,-3-3 5-16,0 0-16 15,0 0-1-15</inkml:trace>
  <inkml:trace contextRef="#ctx0" brushRef="#br1" timeOffset="59768.776">18672 9289 886 0,'0'-10'33'0,"3"-4"-6"0,-3-7-9 0,3-5-1 16,0-9-8-16,0-7-3 16,0-3-1-16,0-3 1 15,0-2-3-15,0 0 0 16,0 0-1-16,3 2 1 16,0 3-2-16,0 5 2 15,0 6-2-15,0 7-1 16,0 6 1-16,0 5-1 15,0 6 0-15,3 7 0 16,0 8 0-16,3 9 0 16,0 4 0-16,5 6 0 15,-2 2 0-15,3 4 0 16,-3-1 0-16,0 0 0 16,-3 0 0-16,3 0 0 15,-3 0 0-15,-1 0 0 0,1-2-3 16,0-4 0-16,-3 1-12 15,0-3-5-15,0-2-40 16,0-6-16-16,0-2-47 16,-3-3-17-16,0 0 74 15,0-6 35-15</inkml:trace>
  <inkml:trace contextRef="#ctx0" brushRef="#br1" timeOffset="59981.305">18744 9025 472 0,'-21'-6'176'0,"18"6"-137"0,-3-2 24 0,6 2 3 15,3-3-26-15,3 0-7 16,3 1-16 0,3-4-6-16,3 1-6 0,3 0-4 0,5-1 0 15,-2 4-23-15,3-3-10 16,0 2-48-16,3 0-21 15,-1-2 53-15,4 2 24 16</inkml:trace>
  <inkml:trace contextRef="#ctx0" brushRef="#br1" timeOffset="60354.306">19122 8895 452 0,'-12'0'170'0,"9"5"-132"0,3-2 18 16,3 2-2-16,-3 0-22 16,3 3-6-16,3 6-9 15,0 1-1-15,3 4-9 16,0 2 2-16,3 3 2 0,-1 0-2 16,4-3 2-16,0 0-4 15,3-2-2-15,0-6 4 16,0-3 4-16,0-4-1 15,0-6 3-15,-4-6-4 16,1-4-1-16,-3-6-2 0,0-8 0 16,-3 0-4-16,0 1-1 15,-3-1-3-15,-3 0-1 16,0 0 1-16,-3 3 2 16,0 0-8-16,0 2-3 15,3 6-44-15,0 0-20 16,3 2-68-16,3 1-28 15,3 2 87-15,3-3 43 16</inkml:trace>
  <inkml:trace contextRef="#ctx0" brushRef="#br1" timeOffset="60608.627">19530 8839 488 0,'-3'3'181'0,"9"2"-141"0,3-2 25 0,-1 2-1 0,4 0-30 16,3 1-6-16,6 2-2 16,-3 0 3-16,3 2-16 15,0 3-7-15,-1 1-2 0,1-1-3 16,0 3 2-16,-3 0-4 16,0 0 0-16,0-3-8 15,0 0-2-15,-4 0-54 0,1-5-21 16,-3-3-135-1,3-2-57-15,0-3 144 16</inkml:trace>
  <inkml:trace contextRef="#ctx0" brushRef="#br1" timeOffset="60853.97">19830 8853 504 0,'-15'-3'187'0,"12"8"-146"0,-6-2 22 0,6-1-1 16,-3 4-34-16,-2-1-10 16,-4 3 6-16,-3 3 3 15,0 2-13-15,-3 3-4 0,0 5-2 0,-3 0-4 16,1 3-1-16,-1 2-3 16,3 1-1-16,0-3-32 15,6-1-15-15,0 1-56 16,3-8-21-16,6-3 66 15,3-2 33-15</inkml:trace>
  <inkml:trace contextRef="#ctx0" brushRef="#br1" timeOffset="61138.21">19949 9088 460 0,'-3'-3'170'0,"6"1"-132"0,3-4 29 0,0 6 3 15,0 0-24-15,0 3-6 16,0 2-28-16,0 6-10 16,0 0-2-16,0 2 16 0,-3 3 10 15,-3 0-11-15,0-1-6 16,-3-1-8-16,-3 1-3 15,0 1-30-15,0-2-12 16,3-4-56-16,0-2-26 16,6-11 68-1</inkml:trace>
  <inkml:trace contextRef="#ctx0" brushRef="#br1" timeOffset="61764.536">20381 8673 436 0,'-3'-14'162'0,"0"9"-126"0,0 0 32 0,3 5 6 16,0 0-22-16,-6 2-6 15,3 4-15-15,-3 4-7 16,0 6-14-16,0 5-2 0,0 8 2 15,3 1-6-15,0-1 0 16,0 0-2-16,6 3 1 16,0-1 0-16,6 1 1 15,0 0-2-15,3-3-2 16,6-3 3-16,0-4 2 16,2-7 0-16,4-4 0 0,3-8-1 15,3-6 0-15,-3-5-2 16,2-5 1-16,-2-6-2 15,0-2 2-15,-3-3-2 16,-3-5 2-16,-4-5-2 16,-5-1 2-16,-6-2-2 15,-3 0-1 1,-9 0 1-16,0 3-1 0,-8 2 0 16,-4 6 0-16,-6 5-3 15,-6 2 2-15,-3 11 1 16,-2 5 2-16,-1 3-1 15,3 6-1-15,3 2-21 16,7 5-9-16,2-3-53 0,6 1-22 16,3 0 55-16,12-6 26 15</inkml:trace>
  <inkml:trace contextRef="#ctx0" brushRef="#br1" timeOffset="62155.078">20869 8990 440 0,'-12'-8'165'0,"12"6"-129"0,-3-1 43 15,3 3 10-15,3 0-22 16,3 0-4-16,0 0-27 16,3 3-13-16,3 4-13 15,0 4-5-15,0 2 1 0,-3 3-3 16,-1 3-2-16,-5-1 0 15,-3 3-1-15,-3 1 0 16,-3-4 0-16,-2-2-31 16,-1 0-12-16,0-6-55 0,0 1-25 15,6-8 62-15,3-9 32 16</inkml:trace>
  <inkml:trace contextRef="#ctx0" brushRef="#br1" timeOffset="62652.927">21345 8596 412 0,'-9'-5'154'0,"9"2"-120"0,-3 0 39 15,3 3 11-15,0 0-20 16,0 0-4-16,0 0-17 16,0 0-5-16,3 8-21 0,0 3-1 15,0 2 0-15,0-2-8 0,0 12-4 16,0-4-3-16,0 7-1 16,0-2 0-16,-3 5 0 15,0-5 0-15,0 5 0 16,0-5 0-16,0 3 0 15,0-4 0-15,0 1 0 16,0-3-31-16,3 1-12 16,0-7-53-16,6-1-23 15,-3-4 62-15,6-2 29 16</inkml:trace>
  <inkml:trace contextRef="#ctx0" brushRef="#br1" timeOffset="63204.485">21646 8564 424 0,'-12'-10'159'0,"12"10"-124"0,-3-8 39 16,3 8 8-16,0 0-24 0,0 0-7 16,0-3-7-16,0 0-4 15,3 3-21 1,0 0-5-16,3 0 0 0,0 0-8 0,6 6-3 16,0-1-2-16,8 6-1 15,-2-4 0-15,12 9 0 16,-6-2 0-16,6 4 0 15,-1 1 0-15,1-1 0 16,-3-5 0-16,0 3 0 16,-6-3 0-16,2 1 0 15,-5-4 0-15,-3 1 0 16,0-3 0-16,-3 2 0 16,-3-2-3-16,-3 3 2 15,-3-1 1-15,-3 4 2 0,0-4-1 16,-9 6-1-16,3-3 1 15,-9 3-1-15,3-3 0 16,-9 6 0-16,3-3 0 16,-11 5 0-16,8-2 0 15,-6 4 0 1,0-1 0-16,3 1 0 16,-8 4 0-16,5-3 0 0,6-3-11 15,0-5-5-15,0 0-204 16</inkml:trace>
  <inkml:trace contextRef="#ctx0" brushRef="#br1" timeOffset="65834.478">13589 10183 376 0,'0'-5'140'0,"0"2"-109"0,3 3 22 15,-3 0 2-15,0 0-2 16,3 0 6-16,0 0-18 15,-3 0-4-15,0 0-22 16,0 0 6-16,0 0 3 0,0 6-1 16,-6-1-2-16,-3 3-7 15,-3 3-4-15,-6 2-3 16,-3 5-2-16,-2 6-1 16,-4 3 0-16,-6 4 0 0,0 4 0 15,-2-1-2-15,-1 0-2 16,0 1 1-16,0-3 1 15,7-6-1-15,2-2 2 16,6-3-2-16,3-2 2 16,6-6-2-16,6 0-1 15,3 0 3-15,6-2 0 16,6-3-1-16,6 0-2 16,3 0 1-16,3 2-1 15,3 1 0-15,2-1 0 16,4 1 0-16,0 5 0 15,-3-3 0-15,0 3 0 16,-1 0 0-16,1 2 0 16,0 1 0-16,-9-6 0 15,-3-2 0-15,2 2 0 0,4 3 0 16,-3-3 0-16,-3-2-11 16,-3-3-3-16,-3-3-53 15,-3-5-22-15,-3-3 45 16,-3-5 24-16</inkml:trace>
  <inkml:trace contextRef="#ctx0" brushRef="#br1" timeOffset="67065.189">14122 10416 460 0,'-9'-8'170'0,"6"8"-132"0,0-2 13 0,3 2-3 16,0 0-8-16,3 8 0 15,0 5-17-15,0 5-6 16,3 9-11-16,0 2 0 0,0 3 1 16,0 2-1-16,-1 3-1 15,-2 0-6-15,3 5-1 0,-3 1 14 16,0-12 6-16,0-4-6 16,0-1-4-16,-3-4-3 15,0-4 1-15,0-2 1 16,3-8 1-16,-3 0-2 15,0-16-1-15,0-11-1 16,0-4 0-16,-3-7-2 16,0-1-2-16,-3-1 3 15,0-8 0 1,0-2-1-16,1-6-2 0,-1 1 1 16,3 2 1-16,0 5-3 15,3 6 0-15,0 7 1 16,3 6 2-16,-3 2-3 15,6 9 0 1,2 7 3-16,4 9-1 0,3 4-1 16,0 11 1-16,3 6-1 15,0 2 0-15,3 5 0 16,0 1-3-16,2-4 2 16,1 1 1-16,0 0 2 15,0-3-1-15,0 0-1 16,-1 0 1-16,1-2-1 15,0-4 0-15,-9-7 0 16,-3-2 0-16,0-4 0 16,0-2 0-16,0-5 0 15,-1-3 0-15,-2-8 0 16,-3-5 0-16,0-1 0 0,-3 4 0 16,-3-11 0-1,0 2 0-15,-3-10 0 16,-3-16 0-16,0 5 0 15,3 9 0-15,-3-12 0 0,-3-10 0 16,4 6 0-16,-1 12 0 16,0 6 0-16,3 5 0 15,0 6 0-15,0 5-29 16,6 5-10-16,3 2-74 16,3 6-31-16,2 3 75 15,1 5 37-15</inkml:trace>
  <inkml:trace contextRef="#ctx0" brushRef="#br1" timeOffset="67603.746">14809 10842 452 0,'-15'16'170'0,"15"-16"-132"0,-6 5 29 0,6-5 5 15,0 0-25-15,0 0-6 16,0-2-2-16,0-1-1 16,0-8-20-16,-3-7-2 0,0-3-1 15,-3-3-8-15,3-3-4 16,-5-4-2-16,2-4-1 0,-6-4 0 16,3-12 0-16,-3-7 0 15,3 0 0-15,0 2 0 16,3 9 0-16,3 2 0 15,6 8 0-15,3 2 0 16,3 9 0-16,0 2 0 16,6 8 0-16,0 3 0 15,5 8 0 1,1 2 0-16,6 6 0 16,0 5 0-16,3 2 0 0,-4 3 0 15,-2 9 0-15,-6 1 0 16,-6 7 0-16,-6 1 0 15,-6 4 0-15,-3-1 0 16,-6-2 0-16,-3-3 0 16,-3 0 0-16,-3-8 0 0,1-2 0 15,-4-6 0-15,3 0 0 16,3-2 0-16,0-3 0 16,0-3 0-16,6 0 0 15,0-5-40-15,3 0-15 16,6 3-96-16,6 2-40 15,3 0 99-15,6 3 48 16</inkml:trace>
  <inkml:trace contextRef="#ctx0" brushRef="#br1" timeOffset="67874.023">15101 10765 564 0,'0'-2'211'0,"0"2"-164"0,3 5-4 15,0 0-13-15,3 3 9 16,-3 3 9-16,3 2-24 16,-3-2-11-16,3 7-9 15,-3-2-4-15,-3 8 1 0,0-6-1 16,-6 6 0-16,-3 8-3 15,0-14 0-15,3-2-58 0,-6 0-26 16,3-3 44-16,-6-7 21 16</inkml:trace>
  <inkml:trace contextRef="#ctx0" brushRef="#br1" timeOffset="69830.305">15467 10305 340 0,'-3'-11'126'0,"3"9"-98"0,-3-6 32 0,3 5 7 15,0 1-12-15,0-1-2 16,0 0-17-16,0 3-5 0,0-2-18 15,0 2 5-15,0 0 3 0,0 0 0 16,0 0-1-16,0 8-6 16,3 5-4-16,0 5-10 15,0 9-5-15,0 5 22 16,3 5 11-16,0 0-12 16,0 2-6-16,0-4-4 15,0-4 0-15,0-1-3 16,0-1 0-16,0-6-1 15,-1 1 1-15,-2-3-2 16,0-2 2-16,-3-3-2 16,3-3 2-16,-3-2-4 15,3-1 0-15,-3-2-6 16,0-3 0-16,0 1-28 0,0-4-9 16,0-2-40-16,0 0-16 15,0 0 53-15,3 3 24 16</inkml:trace>
  <inkml:trace contextRef="#ctx0" brushRef="#br1" timeOffset="70148.894">15753 10736 444 0,'-3'-5'167'0,"6"2"-129"0,0 6 15 0,0 2-3 0,3 1-2 16,0-1 3-16,-1 5-16 15,1 4-9-15,0-1-15 16,-3-2 1-16,0 7 4 0,0-2-4 16,-3 5 1-16,0-2-6 15,-3 2-2-15,0-3-2 16,-3 3 0-16,0-5-9 15,1-2-1-15,-1-4-34 16,3-2-15-16,0 0-62 16,3-11-26-16,0 1 75 15,9-12 36-15</inkml:trace>
  <inkml:trace contextRef="#ctx0" brushRef="#br1" timeOffset="70998.665">16175 10265 424 0,'-12'-5'159'0,"6"0"-124"0,6 2 35 15,0 3 6-15,0-3-20 16,0 1-5-16,0-1-12 0,0 1-4 16,6-1-12-16,3-2-3 15,3-1-10-15,3 4-2 16,3 2-2-16,3 2 1 15,0 1-4-15,-1 5-2 16,1 0-3-16,-3 5 1 16,-3 3 1-16,-3 2 2 15,-6 4-1-15,-6 1-1 16,-3 4-2-16,-6-1 1 16,-3-2 1-1,0 0 0-15,-3-3 0 0,0-2 2 16,1-6-3-16,2-3 0 15,3 1 1-15,0-6 0 16,3 1-3-16,3-4 2 16,3-2 1-16,0 0 0 15,6-2-3-15,3 2 0 0,3 0 2 16,5 2 0-16,4 4 1 16,0 2 0-16,0-1 0 15,3 4 2-15,-3 2-3 16,-1 3 0-16,-5 0 1 15,0 0 0-15,-3 0 0 16,-6-3 2-16,-6 0 1 16,-3 0 1-16,-6 1-2 15,-6-1 1-15,-3-3-2 16,-2 1-1-16,-1 0 1 16,-3-3-1-16,0-3 0 0,3-2 0 15,0-1 0 1,1-2 0-16,5-2-18 15,3-1-8-15,3-2-48 16,6-3-20-16,6 0 47 0,9-3 24 16</inkml:trace>
  <inkml:trace contextRef="#ctx0" brushRef="#br1" timeOffset="71603.052">16619 10260 528 0,'-21'-11'198'0,"21"11"-154"0,-6-5 9 16,6 3-4-16,0-1-30 15,0 0-7-15,3 3 9 16,0-2 6-16,3 2-14 16,0 0 0-16,3 2 2 15,9 6-1 1,2 3-3-16,4-1-7 16,6 4-2-16,3-1-1 0,2 3-1 15,1 2 0-15,0 1 0 16,-3-1 0-16,2 1 0 15,-5-1 0-15,0-2 0 16,-3-3 0-16,-3 3 0 16,-7-2 0-16,1 1 0 15,-6-4 0-15,0 0 0 16,-3-1 0-16,-3 1 0 16,-6 2 0-16,-3 3 0 15,-6 0 0-15,-3 2 0 16,-6 1 0-16,-3-1 0 15,-5 1 0-15,-4 2 0 16,-3 0 0-16,-3 3 0 16,1 2 0-16,11-4 0 0,3-7 0 15,-3 7 0-15,-6 4 0 16,7-5 0-16,2-2 0 16,6-6 0-16,3-2-31 15,3-4-14-15,0-4-103 16,6-6-45-16,3-4 99 15,-6-7 48-15</inkml:trace>
  <inkml:trace contextRef="#ctx0" brushRef="#br1" timeOffset="74405.15">17815 10207 456 0,'0'-2'170'0,"0"4"-132"0,0 1 16 0,3-1-4 16,-3 1-17-16,-3 2-2 16,-3 3-9-16,-3 0-4 15,-6 3-10-15,-2 2 1 0,-4 3 4 16,-3 2-5-16,0 4 0 15,0-1 0-15,4 0 0 16,-1 0-13-16,3 3-4 0,6-3 15 16,0 0 9-16,6 0-6 15,3 3-2-15,6-3-3 16,6 1 0-16,6-1 0 16,9 0 2-16,5 0-1 15,4 0 2-15,0 0-4 16,3 3-2-16,-4-3 0 15,1 1-1-15,-6-1 0 16,0-3 0-16,-6-5-20 0,-1 1-9 16,-2-4-34-16,0-2-14 15,3-5 37 1,3-3 22-16</inkml:trace>
  <inkml:trace contextRef="#ctx0" brushRef="#br1" timeOffset="75201.315">18711 10472 492 0,'-33'5'184'0,"24"-2"-143"0,1-1 19 15,8-2-2-15,0 0-22 16,0 0-6-16,5 0-9 16,4-2-1-16,6-1-11 15,0-2-3-15,3-3 0 0,0 3-3 16,6-1-2-16,0 1-27 0,2 2-10 16,-2 1-39-16,3-1-15 15,0-2 47 1,2-1 23-16</inkml:trace>
  <inkml:trace contextRef="#ctx0" brushRef="#br1" timeOffset="75486.581">19184 10279 512 0,'-12'-6'192'0,"15"6"-149"0,-3 0 14 0,0 0-5 0,3 6-24 16,0 2-3-16,0 2-20 16,0 6-5-16,0 5-1 15,0 3 13-15,0 5 7 0,0 0-9 16,0 0-3-16,0 0-7 16,0-5-1-1,0-3-10-15,0 1-5 0,0-4-43 16,0-2-19-16,-3-6-149 15,3 1-64 1,-3-11 150-16</inkml:trace>
  <inkml:trace contextRef="#ctx0" brushRef="#br1" timeOffset="75801.289">19039 10242 516 0,'-21'-3'192'0,"15"6"-149"0,-3-6 21 0,9 3-2 16,0 0-27-16,-3 0-5 15,3 0-12-15,0 0-3 16,6 0-9-16,6 0 0 0,3 0 1 15,5 0-3-15,7 0-1 16,0 0-1-16,3 3 1 16,-3-1-4-16,2 1-2 15,1-1-40-15,-3 1-17 0,-3 0-114 16,-1 2-50-16,1-2 116 16,0-3 58-16</inkml:trace>
  <inkml:trace contextRef="#ctx0" brushRef="#br1" timeOffset="78503.198">18155 10395 312 0,'-9'-13'118'0,"6"7"-92"0,0-1 41 0,3 4 12 15,0-2-8-15,0-1 0 16,0 1-18-16,3 0-6 15,0-1-26-15,0 1 5 0,3 3 2 16,-1 4-26-16,4 6-10 16,0 5 18-16,-3 6 11 15,0-6-7-15,3 16-2 0,0-5-8 16,0 8-1-16,0-8-1 16,0 5-2-16,0-6 1 15,-3 1 1 1,0-3-10-16,0-2-4 15,0-3-38-15,-3-3-15 0,0-2-29 16,0-6-11-16,0 0 54 16,0-10 28-16</inkml:trace>
  <inkml:trace contextRef="#ctx0" brushRef="#br1" timeOffset="78850.27">18208 10329 368 0,'-12'-24'140'0,"6"19"-109"0,0-6 35 0,6 9 9 15,0-4-15-15,0 1-2 16,3 0-18-16,3 2-5 16,3 0-20-16,3 1 0 0,6-1-1 15,3 3-12-15,3 5-5 16,-4 6 14-16,7 5 6 16,-3 2-5-16,-6 1-4 15,-3-3-5 1,0 13-3-16,-3-5 1 0,-1 7 1 15,1-4-1-15,-6 7 2 16,0-7 0-16,-6 2 1 16,0-5 0-16,-9 2 0 15,0-5-2-15,-5 0 1 16,2-2-2-16,-6-3-1 16,3-3-2-16,-3-5 1 0,3 0-21 15,3-5-10-15,0-1-39 16,6-4-17-16,3-1 46 15,6-10 22-15</inkml:trace>
  <inkml:trace contextRef="#ctx0" brushRef="#br1" timeOffset="79345.041">18821 10215 480 0,'-9'3'181'0,"9"-1"-141"0,-9 1 18 0,6 0-1 16,-6-1-24-16,1 4-6 16,-4-1-10-16,0 0-3 15,-3 0-8-15,-3 1-2 0,0-1 2 16,0 0-8-16,0 1-3 15,1-1 16-15,-1 3 6 16,3 0-5-16,0 0-2 16,3-3-4-16,3 3-1 15,3 0-3-15,3 3 1 16,0 2-2-16,3 0 2 0,0 0-2 16,6 11 2-1,-3-3 0-15,6 8 1 16,-3-2 0-16,6 2 0 15,-3-5 0-15,3 5 0 0,0-5 0 16,3-1 0-16,-4-4-2 16,7-1-2-16,-3-2 1 15,3-2-1-15,-3-4 0 16,3-2 0-16,-3 0-3 16,6-5 2-16,5-3-41 15,-8 0-19-15,-3 0-143 16,6-3-64-16,3-5 138 15,-1-10 66-15</inkml:trace>
  <inkml:trace contextRef="#ctx0" brushRef="#br1" timeOffset="81044.223">19661 10596 408 0,'0'5'154'0,"-3"-5"-120"0,0 3 37 0,3-3 7 16,0 0-18-16,0 0 2 15,6 8-27 1,0 0-20-16,-1 0-14 0,1 2-6 16,0 1 17-16,0 2 11 15,-3 0-7-15,0 3-3 16,-6 0-8-16,0 0-2 15,-3 0-3-15,-3 0-1 16,-2 0-4-16,-1-3 1 16,0-2-40-16,0-6-16 15,0-5-79-15,6-5-36 16,0-1 89-16,6-2 45 16</inkml:trace>
  <inkml:trace contextRef="#ctx0" brushRef="#br1" timeOffset="82558.556">20050 10205 480 0,'-8'-11'181'0,"-1"14"-141"0,-6-11 25 16,9 8-1-16,0 0-12 15,0 0-1-15,3 0-24 16,0 2-9-16,3 4-11 0,0 4-1 16,3 3 1-16,3 9-1 0,3 4 1 15,0 6-2-15,0 5 0 16,0 0-3-16,-1 0-2 15,1-3 1-15,0 1-1 16,-3-6 0-16,0-3 0 16,0-5 0-16,0-2 0 15,0-3-29-15,0-6-13 16,0 1-51-16,0-6-21 16,3-7 60-16,0-6 28 15</inkml:trace>
  <inkml:trace contextRef="#ctx0" brushRef="#br1" timeOffset="82815.865">20393 10482 536 0,'-3'14'200'0,"9"-4"-155"0,0 6 13 0,-3-8-2 16,0 5-25-16,3 0-3 15,-3 3-12-15,0 0-5 16,-3 0-6-16,-3 0-2 0,-3 0 3 0,-3 0-3 16,0 0-2-16,-3-3-5 15,-3 0 0-15,3-2-38 16,3-4-16-16,0-1-64 16,3-4-24-16,6-4 76 15,6-4 37-15</inkml:trace>
  <inkml:trace contextRef="#ctx0" brushRef="#br1" timeOffset="83368.41">20851 10205 456 0,'-24'-6'170'0,"15"6"-132"0,-3-2 29 0,9 2 3 0,0-3-13 16,3 0 8-1,6-2-26-15,3 0-21 16,6-1-5-16,3 4 0 0,3 2-5 15,3 2-2-15,0 4-3 16,-1-1-3-16,-2 6 1 16,-3-1-1-16,-6 6 0 15,-6 3 0-15,-6 4 0 16,-6 6 0-16,-6 3 0 16,-3 3 0-16,-3-4 0 15,0-2 0-15,-2-2 0 16,2-1 0-16,3-7 0 15,3-1 0-15,3-4 0 16,3-4 0-16,3-2 0 16,9-3 0-16,6 3 0 15,3-2 0-15,6-4 0 16,0-2 0-16,2 0 0 16,1 0 0-16,3 0 0 15,-3-2 0-15,0-1 0 16,-1-2-20-16,4-1-7 15,-3-1-70-15,3-4-29 16,-3 3 65-16,5-11 31 16</inkml:trace>
  <inkml:trace contextRef="#ctx0" brushRef="#br1" timeOffset="83834.163">21321 10080 544 0,'-20'3'203'0,"17"-3"-158"0,0 2 10 16,3-2-8-16,6 3-12 16,-1 0 4-16,7 2-15 15,6 0-4-15,3 1-12 16,6-1-5-16,3 0-2 0,2 3-1 0,1 0 0 15,3 0 0-15,0 0 0 16,-1 0 0-16,4 2 0 16,-3-2 0-16,-1 3 0 15,-2-3 0-15,-3 3 0 16,-3-4 0-16,-7 4 0 16,-5 0 0-1,-6 2 0-15,-9 3 0 16,-6 5 0-16,-9 3 0 0,-5 5 0 15,-7 3 0-15,0 2 0 16,0-2 0-16,0 5 0 16,-2-8 0-16,2 0 0 15,0-3 0-15,3-2 0 16,1-5 0-16,2-1 0 16,0-5-7-16,3 1-3 0,0-1-85 15,0 3-36-15,-3 0 66 16,1-14 33-16</inkml:trace>
  <inkml:trace contextRef="#ctx0" brushRef="#br1" timeOffset="86099.885">13982 11612 404 0,'-6'-5'151'0,"3"5"-118"0,3 0 27 16,0 0 2-16,-3 2-12 15,0 4-2-15,-3 2-14 16,-3 2-4-16,0 3-17 15,-3 6-3-15,-3 2-3 0,-3 3-1 16,-2 2-1-16,-7 1-3 0,-3-1 1 16,-3 1-2-16,1-1 2 15,-1 1 2-15,0-4 4 16,3-4-15-16,7 0-6 16,2-4 19-16,6 1 11 15,3-3-8 1,9 1-3-16,6-4-2 15,6 4-1-15,6-1 0 0,9 3 2 16,2 2-1-16,7 3 2 16,0 0-2-16,-6-5 2 15,-7-2-4-15,4 4-2 16,9 6 0-16,-12-8 1 16,-3-3-6-16,2 0 1 15,-2-2-26-15,3-1-10 16,6 1-42-16,-6-6-16 0,-3 1 49 15,5-9 25-15</inkml:trace>
  <inkml:trace contextRef="#ctx0" brushRef="#br1" timeOffset="86669.871">14419 12427 460 0,'-6'16'170'0,"6"-16"-132"0,-3 5 22 16,3-5 1-16,0 0-15 15,0 0 0-15,0 0-17 16,0 0-6-16,0-8-13 16,0-8 2-16,0-5 2 0,0-5-3 0,0 2 1 15,0 3-5-15,0-19 1 16,0-16-3-16,0 6 2 15,-3 3-4-15,3-1-2 16,0 8 0-16,0 6-1 16,3 2 0-16,-3 8 0 15,3 8 0-15,3 6 0 16,0 7 0-16,3 8 0 16,3 6 0-16,3 8 0 15,3 4 0-15,3 9 0 16,2 8 0-16,1 5 0 15,0 0 0-15,-6-13 0 16,-3-6 0-16,3 0 0 16,-3-4 0-16,2-1 0 0,1-3 0 15,-3-5 0-15,-3-5 0 16,0-10 0-16,0-1 0 16,0-18 0-16,0-11 0 15,-3-5 0-15,-3-5 0 16,-3 0 0-16,-6-3 0 15,3 2 0-15,0 4 0 16,-3 1 0-16,0 4-14 16,0 5-5-16,3 8-43 15,3 5-18-15,6 11-196 16,2 2 150 0,7 3 56-16</inkml:trace>
  <inkml:trace contextRef="#ctx0" brushRef="#br1" timeOffset="87049.386">14961 12128 444 0,'-15'8'165'0,"6"0"-129"0,-3 5 21 0,9-5 0 16,0 3-12-16,0-3 0 15,0 10-16-15,0 6-6 16,3-6-13-16,0-2-6 0,6 3-1 0,-3-3-7 15,6 2 1-15,3 1-1 16,0-9 2-16,-3 1 18 16,6-6 10-16,-3 0-11 15,6-5-3-15,-1-8-6 16,-2 3-1-16,-3 0-1 16,-3-11 0-16,-3-13-2 15,-6 0 1-15,-6 0-2 16,-3 2 2-16,-6 3-2 15,-2 3-1-15,-4 5-2 16,0 3 1 0,3 3-8-16,3 4-4 0,3 4-48 15,6-1-20-15,3 3-76 16,6 3-30-16,6 2 97 16,3-2 47-16</inkml:trace>
  <inkml:trace contextRef="#ctx0" brushRef="#br1" timeOffset="93680.992">15285 12120 368 0,'-9'-11'140'0,"9"11"-109"0,-3-10 29 15,3 10 4-15,0-3-10 16,0 1 0-16,0-1-17 15,0 3-8-15,0 0-16 16,0 0-2-16,0 10 2 0,0-2-3 16,6 11 2-16,-3-3-7 15,3 10-3-15,0-2 1 16,6 3 0-16,-3-6 1 0,6 0 2 16,0-3-5-1,3-4-3-15,-3 1 12 0,3-9 7 16,-4-1-6-16,4-8-1 15,-3 1-4-15,-3-17-1 16,0 6-3-16,-3-8-2 16,-3 2-19-16,0-4-10 15,0 4-12-15,-3-2-4 16,0 5-71-16,3-3-31 16,-3 4 76-16,3 4 36 15</inkml:trace>
  <inkml:trace contextRef="#ctx0" brushRef="#br1" timeOffset="94196.617">15598 12041 500 0,'-6'0'187'0,"6"0"-146"0,3 8 7 0,-3-8-7 0,6 10-16 15,-3-2 0-15,6 11-8 16,-3-4 0-16,3 15-10 15,0-7-2-15,2 9 1 0,1-5 3 16,-3 2 5-16,-3-5-4 16,0-3 0-16,0 0-2 15,-3-5 0-15,0-3 0 16,0-5 0-16,0-3-2 0,0-10 1 16,0 2-4-1,0-13-2-15,0 3 0 0,0-13-1 16,0 5 0-16,0-9 2 15,0 7-3 1,3-4 0-16,-3 3 1 16,3 3 0-16,0 3 0 0,0 4 0 15,0 4 0-15,3 2 2 16,-3 3-1-16,5 5 2 16,-2 0-2-16,3 10 2 15,-3-2-2-15,3 11-1 16,0-3 1-16,0 7-1 15,-3-1 0-15,0 1 0 16,-3-4 0-16,0 2 0 16,0-2 0-16,-3-4 0 0,0-1-3 15,0 1 0-15,0-4-45 16,0-3-17 0,-1 0-45-16,1-5-18 0,0-1 68 15,0-2 32 1</inkml:trace>
  <inkml:trace contextRef="#ctx0" brushRef="#br1" timeOffset="94434.172">16092 12295 504 0,'3'5'189'0,"-3"-5"-147"0,9 13 22 0,-6-10 0 16,0 5-22-16,0-3-3 15,3 6-15-15,0-3-2 16,-3 5-13-16,0-3-1 0,-3 4-1 16,0-4-3-16,-3 6-1 15,0-3-6-15,-3 0 0 16,0 1-48-16,-6-1-20 16,3-2 36-16,-12 2 17 15</inkml:trace>
  <inkml:trace contextRef="#ctx0" brushRef="#br1" timeOffset="96368.883">16291 11869 436 0,'-12'-8'165'0,"9"5"-129"0,3-5 24 0,3 6 0 16,0-6-19-16,6-3-1 15,0 3-12-15,0 0-3 0,9-5-14 16,12-6-7-16,0 3 0 0,-1 6 8 16,7 5 7-16,-9 5-10 15,0 8-2-15,-4 5-5 16,-2 5 1-16,-6 6-2 15,-3 5-1-15,-6 6 1 16,-6-1 1-16,-6-2-1 16,-3 2 2-16,-3-2-4 15,-3 0 0-15,1-1 1 16,5-9 0-16,3-4 2 16,0 1 1-16,0-4 1 15,3-1 2-15,0-1-3 16,6-2 0-16,0-4 5 15,6 1 3-15,0-2-4 16,5-4-2-16,-2 1-2 16,3-3-3-16,-3 0 1 15,3 0-1-15,-3 0 0 16,0 0 0-16,0 0 0 0,0 0 0 16,-3 0 0-16,0-3 0 15,-4 1-31-15,4-1-14 16,-3 3-17-16,3-3-7 15,-3 1-94-15,6-4-42 16,3 1 107-16,0 0 53 16</inkml:trace>
  <inkml:trace contextRef="#ctx0" brushRef="#br1" timeOffset="96655.12">16928 12064 464 0,'3'0'176'0,"3"3"-137"0,-3-3 22 16,-3 0 2-16,3 5-18 16,3 1-2-16,-3 2-29 15,3 2-10-15,0 3-4 16,-3 3 19-16,0 0 9 0,-3-3-11 16,0 9-5-16,0-4-5 15,-3 6-2-15,0-6-3 16,-3 4-2-16,0-7 1 15,0 1-1-15,0-2-7 16,0 1 0-16,3-4-43 0,0-3-17 16,0-3-50-16,3-5-21 15,0 0 74-15,3-10 35 16</inkml:trace>
  <inkml:trace contextRef="#ctx0" brushRef="#br1" timeOffset="97781.319">17336 11710 472 0,'-18'-3'176'16,"15"3"-137"-16,-6-2 26 0,9 2 2 0,0-3-26 16,0 0-6-16,3-2-8 15,6 0 0-15,3-3-15 16,6 3 0-16,3-1-1 0,6 1-4 15,-1 0 1-15,1-1-3 16,-3 6 0-16,0 0-3 0,0 3 1 16,-7 5-2-16,1 3-1 15,-6 2 1-15,-3 3 1 16,-3 0-1-16,-6 2-1 16,-3 1 1-16,-3-1-1 15,0 1 0-15,-3-1 0 16,0-2-3-1,0-3 2-15,0 0 1 16,1-2 2-16,-1-3-1 16,6-3-1-16,0 1-2 0,3-1 1 15,0-5 1-15,6 2 0 16,3-2-3-16,-1 6 2 16,4-1 1-16,3 0 0 15,6 3 0-15,0 0 0 16,3 0 0-16,-3 3 0 15,-1-1 0-15,-2 1 2 0,-3-1-1 16,-6 1-1-16,-3 0 1 16,-3-1 1-16,-6 1-1 15,-3-1-1-15,-6 1 1 16,-3 0 1-16,-3-3-1 16,-2-1-1-16,2 1-2 15,-3-2 1-15,0-4 1 16,3 1 2-16,0 0-1 15,-2-3-1-15,5-3 1 16,0 0-1-16,6 1-36 16,3-1-15-16,9-2-82 15,9-3-35-15,6-3 88 16,5-5 41-16</inkml:trace>
  <inkml:trace contextRef="#ctx0" brushRef="#br1" timeOffset="98547.085">17821 11530 504 0,'-27'-3'189'0,"21"6"-147"0,-2-3 20 16,5 0-2-16,0 0-34 0,3 0-9 15,0 0 6-15,6 3 4 16,5 2-13-16,4 0-1 0,6 3 0 16,6-3-3-16,3 3 0 15,-1 0-4-15,4 0-1 16,3 0-3-16,6 0-2 0,-4 0 1 15,-2 3-1-15,-3-3 0 16,-4 2 0-16,-5 1 0 16,-3 2 0-16,-6 3 0 15,-6 2 0-15,-6 4 0 16,-6 4 0-16,-9 0 0 16,-3 4 0-16,-6-4 0 15,0 3 0-15,-2-2 0 16,2-1 0-16,-3-2 0 15,3 2 0-15,0-2 0 16,1 3 0-16,-4-6 0 16,6 3 0-16,0-3-18 15,0 0-8-15,-3-3-68 16,3 1-28-16,-2-6 62 16,-1-2 31-16</inkml:trace>
  <inkml:trace contextRef="#ctx0" brushRef="#br1" timeOffset="99510.521">19146 11594 244 0,'6'-6'90'0,"-3"4"-70"0,6-6 30 0,-4 8 10 15,4-6 4-15,0 1 6 16,3 0-10-16,3 2-2 15,-3-2-32-15,0 2 7 0,-3 1 2 0,-3-1-4 16,-3 3 2-16,-3 0-10 16,-3 5-2-16,-9 0-19 15,-3 3-5-15,-9 3-2 16,-3 5 0-16,-5 0 3 16,-1 2 3-16,0 3 13 15,3 1 8-15,4-1-11 16,2 0-6-16,3-3-1 15,3 1 1-15,3-3-2 16,3 0 0-16,3 0 1 16,3-3 0-16,1-3-2 15,2 4-2-15,3-4 3 16,0 6 2-16,3-5 0 16,2-1 0-16,4 3-1 0,0 1 0 15,3-1-2-15,6 0 1 16,3 0-2-16,3 1 2 15,3-4-2-15,-1 3 2 16,4 1-2-16,-3-1-1 16,-3 0 1-16,-1 0-1 15,-2 1 0-15,-3-1 0 16,-3-3 0-16,0-2 0 16,-3 0 0-16,-3 0 0 15,-3-3-3-15,0 1 2 16,0-4-1-16,-6-2-2 15,0 0-30-15,3 0-15 16,3 0-52-16,0-2-21 16,5-1 62-16,4-2 31 15</inkml:trace>
  <inkml:trace contextRef="#ctx0" brushRef="#br1" timeOffset="100287.738">19809 12133 436 0,'-9'3'165'0,"12"-3"-129"0,-6 0 26 0,3 0 3 16,0 0-16-16,0 0-2 16,0-3-17-16,-3-2-7 15,0-3-13-15,1 0 2 0,-1-3 4 16,-3-2-2-16,0 0 0 15,-3-3-4-15,3 0-1 16,-3-2-3-16,3-1 1 16,0-2-2-16,0 0 0 0,0 0-3 15,3-3-2-15,-3 3 1 16,6 2-1-16,0 3 0 16,0 3 0-16,0 0-3 15,3 5 2-15,0 3 1 16,6 5 0-1,0 5 0-15,3 6 2 16,3 7-1-16,0 1-1 0,2-1 1 16,7 3-1-16,0 0-3 15,6 1 2-15,0-1 1 16,-1 0 2-16,1 0-1 16,-3-2-1-16,-3-1 1 15,0-2-1-15,-4-3 0 16,-2-2 0-16,-3-3-3 0,0-3 2 15,-3-2 1-15,-3-6 2 16,0-2-1-16,-3-3-1 16,0-5 1-16,-3-3-1 15,0-3 0-15,-3-2 0 16,-3-3 0-16,0-2 0 16,0-3 0-16,0-3 0 15,-3-2 0-15,3 2 0 16,0-3 0-16,0 9 0 15,0 2 0-15,0 6 0 16,0 2-5-16,3 5-1 16,3 6-74-1,6 5-34-15,0 3-17 16,3 2 69-16,0 0 34 16</inkml:trace>
  <inkml:trace contextRef="#ctx0" brushRef="#br1" timeOffset="100858.212">20425 12054 404 0,'3'10'151'0,"0"-4"-118"0,3 4 27 15,-3-4 4-15,3 2-17 16,0-1-3-16,0 1-5 0,0-2-1 15,0-1-20 1,-3-2 3-16,0-1 2 0,-3-2 1 16,0 0 1-16,-3-2-10 15,0-4-4-15,-3-2-6 0,0-2-4 16,-3-3 0-16,0-1-1 16,-3-4 0-16,1-1 0 15,-1-2 0-15,-3-5 0 16,0-3 0-16,0-8 0 15,3-3 0-15,3-2 0 16,3 2 0-16,3 5 0 16,3 4 0-16,6 2 0 0,3 2 0 15,6 6 0-15,9 2 0 16,3 6 0-16,2 3 0 16,4 4 0-16,-3 4 0 15,0 4 0-15,-4 4 0 16,-2 4 0-16,-6 3 0 15,0 6 0-15,-6 2 0 16,-3 3 0-16,-6 2 0 16,-6 1 0-16,-6-3 0 15,-3 0 0-15,-6-3 0 16,0-3 0-16,-3 1 0 16,1-6 0-16,-1-2 0 15,3-4 0-15,3 1-16 16,3-5-4-16,3 0-52 0,3-11-20 31,3-5 47-31</inkml:trace>
  <inkml:trace contextRef="#ctx0" brushRef="#br1" timeOffset="102497.417">21000 12088 408 0,'-9'-8'151'0,"3"6"-118"0,6-4 25 16,3 6 3-16,-3-2-8 15,3-1 2-15,3 0-18 16,0 1-8-16,3 2-16 15,0 0-6-15,3 0-1 0,-3 2 8 16,2 6 5-16,-2 0-7 0,0 3-4 16,-3 2-5-16,0 3 0 15,-6 0 0-15,-3 0 1 16,-3 0-2-16,0 0-2 16,-3-1-2-16,0-1-1 15,-2-4-12-15,2-2-5 16,0-3-38-16,0-5-15 15,3-5-79-15,6-5-34 16,3-4 97-16,6 1 46 16</inkml:trace>
  <inkml:trace contextRef="#ctx0" brushRef="#br1" timeOffset="103170.578">21363 11615 496 0,'-6'-14'187'0,"12"14"-146"0,-3-5 15 15,0 5-4-15,3 0-21 16,0 0-6-16,0 0-10 15,0 3-2-15,0 5-8 16,-3 2-7-16,0 6-2 0,-3 8 0 16,0 5 2-16,0 3-1 15,-3 0 1-15,0-1 0 16,0-2 0-16,0-5 19 16,3 3 11-16,0-9-12 15,0-2-6-15,3-3-4 0,0-2-2 16,3-3-2-16,3-3-2 15,3-2 1-15,2-3 1 16,1-3-1-16,3 1-1 16,0-4 1-16,3-2 1 15,-3 0-3-15,0-2-2 16,-4-3 2-16,-2-1 0 16,-3-2 1-16,0-2 0 0,-6-1 0 15,3 1 0 1,-3 2 2-16,-3 0 1 0,3 3 1 15,-3 2 2 1,0 3-1-16,-3 3 2 16,3 2-4-16,0 3 0 15,3 8-1-15,-3 6 1 0,3 4-2 16,0 6-1-16,-3 0 1 16,6 2-1-16,-3 3 0 15,3-2 0-15,-3-3 0 16,0-1 0-16,0-1 0 15,0-4 0-15,0-2 0 16,-3 0 0-16,6-3-29 0,-3-2-10 16,3-1-36-16,0-2-13 15,3-5-87-15,2-3-38 16,4 0 112-16,-3 0 53 16</inkml:trace>
  <inkml:trace contextRef="#ctx0" brushRef="#br1" timeOffset="103413.928">21812 11990 500 0,'0'0'187'0,"9"6"-146"0,0-4 22 0,0 1-1 16,-3 2-36-16,9 1-9 16,-3 1 13-16,-3 4 9 15,0 2-20-15,-3 1-8 0,-3 1-3 16,-3 1-5-16,0 0 0 15,-3 0-1-15,-3 0-2 0,0-3-4 16,0 0-2-16,0-2-30 16,0-6-12-16,3-2-39 15,0-6-17-15,6-5 55 16,0-2 28-16</inkml:trace>
  <inkml:trace contextRef="#ctx0" brushRef="#br1" timeOffset="103924.676">22321 11572 536 0,'0'-13'200'0,"6"10"-155"0,-3 1 16 0,-3 2-3 15,0 0-27-15,0 0-5 16,0 0-12-16,0 5-4 16,-3 6-5-16,-3 2 1 0,-3 11 3 15,-2 7-3-15,-4 9 2 16,0 0-5-16,3 2 0 16,0-2-1-16,3-3-2 15,6 0 1-15,3-5-1 16,3-6 0-16,3-2 0 15,6-6 0-15,3-2 0 16,3-2 0-16,5-4 0 16,1-5 0-16,0-2 0 15,0-3 0-15,-3-3 0 0,-3-2 0 16,-4-3 0-16,-2-5 0 16,-3 2 0-16,-12-2 0 15,-3 0 0 1,-6 5 0-16,-2 0 0 15,-4 3 0-15,-3 0 0 16,0 5 0-16,0-3-3 16,6 6 2-16,0-1-43 15,7 1-18-15,5-1-64 0,3-2-27 16,5-2 81-16,7-9 37 16</inkml:trace>
  <inkml:trace contextRef="#ctx0" brushRef="#br1" timeOffset="104417.355">22789 11522 584 0,'-21'-13'220'0,"12"8"-172"0,3-3-12 0,6 8-20 15,0 0 10-15,3 0 15 16,3 0-17-16,3 0-7 0,3 5-11 16,3 0-5-16,2 3 2 0,1 0-2 15,3 3-1-15,3-1 1 16,-3 3-1-16,6-2 0 16,-4 2 0-16,1 1 0 15,3 1 0-15,0 4 0 16,3-1 0-16,-7 4 0 15,7-1 0-15,-9 0 0 16,0 0 0-16,0-2 0 16,-12-1 0-16,-1-2 0 15,-8 3 0-15,-8-4 0 16,-1 4 0-16,-12 2 0 16,0-2 0-16,-3-1 0 15,-3 3 0-15,4-2 0 0,-4-1 0 16,6-2 0-16,-3 0 0 15,3-3 0-15,3 1 0 16,1-1 0-16,2 0 0 16,0-2-11-16,6-1-3 15,-3 1-57-15,3-3-23 16,-3 2 46-16,-3-2 24 16</inkml:trace>
  <inkml:trace contextRef="#ctx0" brushRef="#br1" timeOffset="106247.974">14598 13295 460 0,'0'-6'170'0,"3"9"-132"0,0 0 9 0,0 2-6 15,-3-2-15-15,0 5-1 16,-3 0-8-16,-3 2 0 15,-6 3-10-15,-3 6 0 0,-6 5 3 16,-3 5-4-16,-2 5 2 16,-1 3-3-16,0-2 0 0,0-1 1 15,6-5 3-15,1 0-2 16,2-5-2-16,3-3-2 16,6-2 0-16,0-1-2 15,6-5-1-15,3 1 1 16,3-4-1-16,3-2-5 15,3 3 1-15,3-3 13 16,6 0 8-16,2 2-6 16,7 1-1-16,3-1-6 15,3 4-3-15,3 1 0 16,-4 1 1-16,-2 0-1 16,-3 0-1-16,-3 0 3 15,-1 0 0-15,-5-3-4 16,0-2 1-16,-3-3-16 0,0-3-6 15,3-5-49-15,-3-3-19 16,0-2 47-16,2-6 22 16</inkml:trace>
  <inkml:trace contextRef="#ctx0" brushRef="#br1" timeOffset="106684.874">14895 13610 420 0,'-5'-8'159'0,"5"5"-124"0,3 0 24 0,-3 3 1 0,2 0-19 15,4 3-3-15,0 0-14 16,3 5-2-16,0 2-13 16,3 3 3-16,3 6 2 0,0 2 1 15,3 3 4-15,3-3-16 16,-1 0-5-16,1 0-3 15,0 1 1-15,0-4-1 16,0-2 1-16,-3-3 18 16,0-2 10-16,-4-6-6 15,1-2-2-15,0-6-5 16,0-5-2-16,-3-5-1 16,0-6 0-16,-3-4-4 15,0-7-3-15,0-4 0 16,-3-11-1-16,-3 0 0 15,0 0 0-15,0 5 0 0,-1 6 0 16,1 2 0-16,-3 6 0 16,0 5-20-16,3 5-7 15,3 5-32-15,-3 3-15 16,3 3-67-16,0 5-29 16,3 5 89-16,0 6 42 15</inkml:trace>
  <inkml:trace contextRef="#ctx0" brushRef="#br1" timeOffset="107212.061">15556 13768 376 0,'6'14'143'0,"-3"-7"-112"15,6 4 34-15,-3-6 6 0,0 1-5 16,0-1 0-16,-3-2-21 15,-3-3-8-15,3 2-21 16,0-2 8-16,0-2 5 0,-6-4-6 16,3-2-4-16,-3-2-10 15,0-6-6-15,-3-3-2 16,0-4-1-16,-3-7 0 16,0-12 0-16,0-8 0 15,0-3 0-15,0 3 0 16,3 2 0-16,6 3 0 15,3 5 0-15,3 3 0 16,3 6 0-16,3 1 0 0,0 9 0 16,3 3-3-1,0 7 2-15,3 6 1 16,0 5 2-16,-1 8-1 16,-2 2-1-16,-3 6 1 0,-3 3-1 15,-3-1-3-15,0 4 2 16,-6 1 1-16,-3 4 2 15,-9-3-1-15,0 2-1 16,-6-2 1-16,-2 0-1 16,2-3 0-16,-3-3 0 15,0-2 0-15,0-3 0 16,3-2-3-16,3-3 2 16,4-3-30-16,2-2-12 0,3-3-42 15,6 0-18-15,6 0 54 16,0 0 28-16</inkml:trace>
  <inkml:trace contextRef="#ctx0" brushRef="#br1" timeOffset="107886.767">16029 13707 432 0,'-3'3'162'0,"3"-3"-126"0,3 5 21 16,3 3 1-16,0-2-17 0,0 2-1 16,3 2-10-16,-3 1-4 15,3 2-14 1,-3 3-1-16,0 0 0 0,-3 2-11 16,-3 1-2-16,-3-1 12 0,0 1 7 15,-3-1-8-15,0 1-2 16,-3-3-7-16,0-3-1 15,0-3-32-15,3-4-13 16,0-6-52-16,3-6-20 16,3-4 60-16,0-3 30 15</inkml:trace>
  <inkml:trace contextRef="#ctx0" brushRef="#br1" timeOffset="108679.647">16631 13361 452 0,'-24'-11'167'0,"12"6"-129"0,6-3 21 0,6 5 2 16,-3-2-11-16,0 0 0 15,3 0-27-15,0-3-14 16,6 0-6 0,0-3 14-16,6 3 11 0,3 0-8 0,3 0-1 15,5 0-7-15,7 3-2 16,3 2-6-16,0 3-3 16,-1 6 0-16,-5 2-1 15,-6 2 0-15,-3 3 0 0,-9 3 0 16,-9 0 0-16,-6 3 0 15,-9 2 0-15,-3 0 0 16,-3 0 0-16,-3-2 0 16,4-1 0-16,-1-2 0 15,6-5 0-15,3-3 0 16,3 0 0-16,0-3 0 16,6-3 0-16,0-2-3 15,3 0 2-15,3-2 1 16,6-1 0-16,3 3 0 15,3 3 0-15,6 2 0 16,3 3 0-16,-1 5 0 16,4 3 0-16,-3 3 0 0,-6 2 0 15,-3 0 0 1,-6-2 2-16,-6-1-1 16,-6 1-1-16,-6-1 1 15,-6 1-1-15,-3-6 0 0,-3 0 0 16,-3-2 0-16,0-1 0 15,4-2 0-15,-1-3 0 16,0-5 0-16,6 0 0 16,0 0-16-16,6-2-6 15,6-1-38-15,3-2-14 16,3-3-80-16,6 0-36 16,3-3 100-16,3 1 46 15</inkml:trace>
  <inkml:trace contextRef="#ctx0" brushRef="#br1" timeOffset="108935.972">17003 13668 416 0,'15'8'156'0,"-6"-6"-121"0,2-4 30 16,-2 4 6-16,-3 4-15 16,3-4 0-16,-3 4-26 15,0-1-10-15,0 3-12 16,0 0 12-16,-3 5 8 0,-6 0-8 15,0 0-3-15,-3 1-8 16,0-1-4-16,-6 0-2 16,3 0 0-16,0-2-4 0,0-1-2 15,1-2-31-15,2-2-13 16,6-6-126 0,9-3 92-16,5-2 36 15</inkml:trace>
  <inkml:trace contextRef="#ctx0" brushRef="#br1" timeOffset="109430.676">17666 13276 536 0,'-11'-10'200'0,"5"10"-155"0,-6-6 13 0,9 6-5 0,-3 3-18 16,-3 0-3-16,-3 5-12 16,-3 2-5-16,0 6-8 15,-3 3-1-15,0 2 1 0,1 8-3 16,-1 5-1-16,0 6-1 16,3 2-2-16,3-2 1 15,6-3-1-15,3 0 0 16,3-8 0-16,3 0 0 15,6-2 0-15,3-9 0 16,3-2 0-16,3-5 0 16,0-6 0-16,-1-5 0 0,1-3 0 15,3-2 0 1,-3-6 0-16,-3 1 0 16,-3-3 0-16,-3-6 0 15,-6 1 0-15,-6 2 0 0,-3 0 0 16,-6 3 0-16,0 2 0 15,-3 3 0-15,-3 3 0 16,0-1 0-16,-3 4 0 16,1 2-11-16,5 0-5 15,0 0-32-15,6 0-11 16,3 0-78-16,9-3-31 16,9-2 87-16,3-3 42 15</inkml:trace>
  <inkml:trace contextRef="#ctx0" brushRef="#br1" timeOffset="110001.052">18041 13176 456 0,'-17'-6'170'0,"17"9"-132"0,-6-3 29 0,3 3 5 16,3-1-27-16,-3 1-7 16,3-3 1-16,0 3 2 15,0 5-16 1,6-1-4-16,0 1-13 0,5 3-5 15,4 2-2-15,3-2-1 16,6 2 0-16,6 0 0 16,0 0 0-16,2 1 0 15,1-4 0 1,-3 4 0-16,0-4 0 0,-7 1 0 16,-2-3 0-16,-3 0 0 15,-3-1 0-15,-3 1 0 16,-3 0 0-16,-3 0 0 15,-6 0 0-15,0 3 0 0,-6 2 0 16,-6 3 0-16,-6 5 0 16,-3 6 0-16,-6-1 0 15,-2 3 0-15,-4 0 0 16,3 0 0-16,0-2 0 16,4-1 0-16,-1-5 0 15,6 3 0-15,3-5 0 16,3-3 0-16,3-1 0 15,3-4 0-15,0 0-40 16,4-3-15-16,5 0-167 16,5-6-71-16</inkml:trace>
  <inkml:trace contextRef="#ctx0" brushRef="#br1" timeOffset="112238.814">19595 13580 532 0,'12'16'198'0,"-12"-16"-154"0,-3-5 7 0,3 5-6 0,3-3-23 16,0 1-4-16,0-1-11 16,-3 3-3-16,3 0-2 15,0 0-2-15,0 0 1 0,3 0-28 16,0-3-11-16,0-2-91 15,3-3-41-15,-3-2 88 16,6-1 42-16</inkml:trace>
  <inkml:trace contextRef="#ctx0" brushRef="#br1" timeOffset="112412.35">19985 13435 548 0,'-27'-5'206'0,"18"2"-160"0,3 0-22 0,6 3-22 16,0 0-81-16,9 0-30 15,3 0 56-15,6 0 26 16</inkml:trace>
  <inkml:trace contextRef="#ctx0" brushRef="#br1" timeOffset="112567.941">20280 13438 572 0,'-30'0'214'0,"24"0"-166"0,0 2-5 0,6 1-13 16,0-3-22-16,0 0-4 16,6 5-105-16,3 0-46 15,6 1 74-15,3-1 36 0,-9-13 28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1:19:26.203"/>
    </inkml:context>
    <inkml:brush xml:id="br0">
      <inkml:brushProperty name="width" value="0.05292" units="cm"/>
      <inkml:brushProperty name="height" value="0.05292" units="cm"/>
    </inkml:brush>
  </inkml:definitions>
  <inkml:trace contextRef="#ctx0" brushRef="#br0">7630 5577 364 0,'-12'0'134'0,"12"0"-104"15,-9 8 36-15,9-8 10 0,0 5-19 16,0 1-3-16,0 2-20 16,0-3-9-16,0 11-14 15,0-3 1-15,3 8 2 0,0-2 6 16,3 12 2-16,0-4-16 15,0 15-7-15,0-7-4 16,3 10 3-16,-3-6 1 16,0-2 1-16,0-8 0 15,0 1 0-15,0-4-29 16,0-2-13-16,0-6-55 16,0-4-26-16,-3-4 65 15,0-10 30-15</inkml:trace>
  <inkml:trace contextRef="#ctx0" brushRef="#br0" timeOffset="371.005">7589 5651 444 0,'-9'-18'167'0,"9"18"-129"0,3-19 26 0,0 17 2 16,3-6-23-16,0 0-7 15,8-3-13-15,-2 1-4 16,9-1-11-16,-6 3-3 0,9 3 1 16,-3 2-1-16,3 6 2 15,-4-1-2-15,1 9 0 0,0 0-12 16,-3 7-5-16,-3-2 17 16,-6 8 10-16,0-6-5 15,-9 6-2-15,0-5-1 16,-9 4 0-16,3-4-3 15,-12 5-1-15,3-3 1 16,-9 0 0-16,6-2-2 16,-2-1-2-16,2-2-2 15,3-5 1-15,0-4-21 16,3-4-8-16,3 0-45 16,3-6-16-16,3 0 47 15,6 1 23-15</inkml:trace>
  <inkml:trace contextRef="#ctx0" brushRef="#br0" timeOffset="749.028">7895 5839 320 0,'9'-3'121'0,"-9"3"-95"0,9 6 38 0,-9-6 9 15,6 5-13-15,0 0 0 16,3 6-23-16,-3-3-10 16,3 8-16-16,-3-3-1 0,3 3 3 15,-3-3-1-15,0 3 1 0,-3-3 4 16,0 0 1-16,0-2-3 16,-3-3 1-16,0 0 0 15,0-6 2-15,0-2-4 16,0-5 0-1,0 3-8-15,0-12-4 0,0 4-1 16,2-6-1-16,1 3 0 16,0-3 0-16,0 3-5 15,3-3 1-15,0 0-27 16,3 3-9-16,-3 2-46 16,6 0-18-16,-3 3 55 15,6 3 25-15</inkml:trace>
  <inkml:trace contextRef="#ctx0" brushRef="#br0" timeOffset="1183.862">8223 5942 356 0,'3'11'134'0,"-3"-11"-104"0,11 5 27 0,-11-5 6 16,9 0-16-16,-3 0-5 15,6-3-13-15,-3 1-6 16,6-3-13-16,-3-1 2 0,3-4 4 16,-3 2 1-16,0-3-1 15,-3 1-2-15,0-4-1 16,-4 1-1-16,-5 3 0 0,0 2-4 16,-2 0 0-16,-1 0 1 15,-6 5 5-15,0 0-6 16,-6 6-2-16,3 0-3 15,-6 10 0-15,3-2 0 16,0 10 3-16,3-5-3 16,0 5 0-16,4-3-1 15,2 3 1-15,3-5-2 16,6 0 2-16,0-3-2 16,5 1 2-16,-2-4-2 15,6-2 2-15,-3 0-11 16,9-3-2-16,-3 1-52 15,9-6-24-15,-6 0-139 16,8-6-64 0,-2 1 150-16</inkml:trace>
  <inkml:trace contextRef="#ctx0" brushRef="#br0" timeOffset="1784.455">8708 5813 524 0,'-12'-11'195'0,"12"11"-152"0,-12-8 19 0,12 8-3 15,-6 0-23-15,3 0-4 16,-6 0-12-16,3 0-2 16,-6 3-11-16,3-1-2 0,-6 6 1 15,4 0-3-15,-1 8 0 16,3-3-1-16,0 6-2 15,3-3 1-15,0 8-1 0,3-6 0 16,12 3 0-16,-6-2-3 16,9-3 2-16,-3-3-1 15,5-3-2-15,-2 1 0 16,6-8 0-16,-3-1-2 16,3-10 1-16,-3 3 1 15,0-13-1-15,0 4-1 16,-3-12 1-16,-1 5-13 15,-5-14-3-15,0 6 15 0,-6-13 8 16,0 8-3-16,-3-11 2 16,0 8-3-16,-3-1 0 15,0 7 13-15,1 4 7 16,-1 1-5-16,0 7 0 16,3 9-5-16,3 7-3 15,0 3 0 1,0 11-1-16,0-3 2 15,3 10 1-15,0-2-1 0,3 10-1 16,0-4-3-16,2 9-2 16,-2-4 1-16,3 10-1 15,0-5 0-15,3 5 0 16,-3-6 0-16,3 4 0 16,-3-6 0-16,0-3 0 0,-3-2-7 15,3-3-3 1,-3-5-45-16,0-3-21 0,0-2 39 15,0-6 18-15</inkml:trace>
  <inkml:trace contextRef="#ctx0" brushRef="#br0" timeOffset="7712.643">19047 5466 264 0,'3'-16'101'0,"-3"8"-78"0,0 0 44 0,0 6 14 0,0-1-9 15,-3 0-3-15,0-5-14 16,-2 3-7-16,-4 2-27 15,-3 3 1-15,0 3 1 0,-3 8-3 16,0 2 0-16,0 8-7 16,0 8 0-16,3 6-8 15,3 4-1-15,3 1-4 16,3-3-1-16,1 0 7 16,2 0 6-16,0-3-6 15,2 4-3-15,-2-4-2 16,3 0 1-16,0 1-1 15,0-4-1-15,0-4-2 16,0-3 1-16,-3-3-6 16,3-5-3-16,-3-3-49 15,3-2-24-15,-3-3 43 16</inkml:trace>
  <inkml:trace contextRef="#ctx0" brushRef="#br0" timeOffset="8044.755">18666 5492 404 0,'-8'0'151'0,"11"0"-118"0,2 0 25 0,4 0 1 16,6-2-13-16,12-3-2 0,3-3-12 15,6 0-3-15,8-6-16 16,4-1-1-16,2 1 1 0,1-2-7 16,-6 9-3-16,-4-1-2 15,-5 2 1-15,-6 4-12 16,-6-1-6-16,-7 3-71 15,-5 5-30-15,-9 3 60 16,-6 5 29-16</inkml:trace>
  <inkml:trace contextRef="#ctx0" brushRef="#br0" timeOffset="8434.954">19137 5662 488 0,'12'8'184'0,"3"0"-143"0,5 0 17 0,-8-3-1 15,0 3-26-15,0 2-8 16,0 4-11-16,0 2-4 16,0 2-4-16,-3 3-1 0,0 3 1 0,-3-3-2 15,0 3 1-15,-3-3 0 16,-3 0 1-16,0-5 2 15,0-3 3-15,0-2 5 16,0-3 1-16,0-8-2 16,0-3 2-16,0-2-4 15,2-6-1-15,4-2-6 16,0 0-3-16,0-6 0 16,3 6-1-16,-3-3 0 15,3 6 0-15,0-3-29 16,3 5-13-16,0 0-16 15,3 0-7-15,0 2-63 16,0 1-28-16,2 5 82 16,1 3 38-16</inkml:trace>
  <inkml:trace contextRef="#ctx0" brushRef="#br0" timeOffset="8749.255">19497 5791 408 0,'-9'-2'154'0,"6"10"-120"0,-3-6 28 0,6 1 6 15,0 2-23-15,3 3-5 16,3 3-12-16,0-1-4 16,3 4-13-16,3-1 2 0,3 3 1 15,2 2 1-15,1-2 1 16,6-3-4-16,-3 1 0 16,0-4-1-16,-3-5 1 15,0-2 0-15,-1-6 2 0,-2-2-5 16,0-5-3-1,-6-4-3-15,3-1-3 16,-6-1 1-16,0-3-1 16,-3 3 0-16,3 3 0 15,-3 0-18-15,0 5-8 0,3 0-41 16,-3 3-18-16,0-1-100 16,9 9-44-1,-1 2 120-15</inkml:trace>
  <inkml:trace contextRef="#ctx0" brushRef="#br0" timeOffset="9113.281">19836 5913 396 0,'6'8'148'0,"3"-8"-115"0,6 0 35 0,-6 0 9 16,6-3-20-16,3-2-3 16,2 0-16-1,1-3-6-15,0-3-18 0,0-2 2 16,-3 3 2-16,-6-4-4 0,-3 4 2 15,-3-3-5-15,-6 2 1 16,-6 0-5-16,-6 3-2 16,-3 3-5-16,-6 2 0 15,0 3 0-15,0 6 2 16,0 2-1-16,4 5 2 16,-1 3-2-16,6 2-1 15,3 3 1-15,3 3-1 16,3-3 0-16,6 1 0 0,6-1 0 15,3-3 0-15,6-2 0 16,3-3 0-16,5-2 0 16,1-6 0-16,3-2-42 15,3-6-19-15,2-7-176 16,7-4-81 0,3-1 162-16</inkml:trace>
  <inkml:trace contextRef="#ctx0" brushRef="#br0" timeOffset="10148.927">19744 6471 308 0,'9'-8'115'0,"-12"3"-89"0,6 0 52 0,-3 5 19 0,-3 0-22 15,0 3-8-15,-6-1-26 16,-3 3-9-16,-3 6-18 16,-6 8 0-16,-2 2 0 0,-1 5-5 15,0 3-1-15,3 6-2 16,0 4-1-16,9 9-1 16,6 2 0-16,6 1-2 15,6-4 1-15,6-7-2 16,9-3-1-16,0-8-2 15,0-5 1-15,0-6-1 16,2-2-2-16,-5-5 16 16,0-6 6-16,-3-5-6 15,0-5-2-15,-3-6-4 16,0-2 1-16,-6-3-2 16,3-5 2-16,-6 0-2 0,2 0 2 15,-5 2-2-15,3 6 2 16,-3 2-4-16,3 3 0 15,-3 6-1-15,0 2-2 16,3 8 1-16,0 5-1 16,0 3 0-16,0 2 0 15,0 1 0-15,3 2 0 16,-3-3-3-16,3 1 0 16,0-3-25-16,3 0-9 15,0-3-43-15,0-2-18 16,0-4 48-16,0-4 27 15</inkml:trace>
  <inkml:trace contextRef="#ctx0" brushRef="#br0" timeOffset="10385.292">19789 6810 452 0,'-27'-13'167'0,"21"10"-129"0,0 1 30 16,6-1 7-16,0 3-23 15,3-3-6-15,3 1-17 16,3-1-7-16,0 0-12 16,3 1-4-16,-1-1-2 0,4 0-5 15,3 1 1-15,6-1-24 16,3 3-12-16,0 0-28 16,2 3-12-16,4 2-52 15,-3-2-23-15,3-1 80 0,-1 1 37 16</inkml:trace>
  <inkml:trace contextRef="#ctx0" brushRef="#br0" timeOffset="10732.389">20208 6765 348 0,'6'-5'129'0,"-9"2"-100"0,-6 1 51 0,9 2 35 15,-6 2-41 1,-6 1-28-16,0 5-18 16,-2 2-18-16,2 6 0 0,0 8 1 15,0 0-4-15,3 0 1 16,3-1-3-16,3 1 0 15,6-3-3-15,3-2 1 0,6-3 0 16,0-3 1-16,3-5-2 16,3 0 1-16,2-8-2 15,-2-3-1-15,0-5-2 16,-3-2 1-16,0-6-1 16,-3-3-2-16,-3-2 14 15,-3-3 5 1,-3 1-7-16,-3-1-2 15,-3 3-4-15,-3 2-2 0,0 1-2 16,-6 4 1-16,0 4-8 16,0 4-2-16,3 1-45 15,0 3-20-15,3 2-118 16,6 0-49-16,6 2 126 16,6 1 63-16</inkml:trace>
  <inkml:trace contextRef="#ctx0" brushRef="#br0" timeOffset="10984.714">20357 6590 504 0,'-6'-7'187'0,"9"9"-146"0,-3-2 15 0,0 0-1 16,3 5-26-16,0 1-6 15,3 2-12-15,3 0-5 16,-3 5-3-16,0 0 8 0,0 6 8 15,0 4-8-15,3 7-3 16,-3 1-5-16,2 4-3 16,1 2 1-16,-3-6-1 15,3-1-27-15,0-4-11 0,0-2-72 16,0-6-28-16,3-7 71 16,0-3 35-16</inkml:trace>
  <inkml:trace contextRef="#ctx0" brushRef="#br0" timeOffset="11544.778">20765 6815 496 0,'-15'-18'187'0,"12"13"-146"0,-6-9 22 0,6 9-1 16,-3 0-30-1,-3-1-7-15,0 6-4 16,-6 0-2-16,0 6-10 16,-2 2-3-16,-4 5-2 0,0 11-2 0,3 0-2 15,3 2 1-15,6 0-1 16,3-2 0-16,6-3 2 16,6 1-3-16,6-4 0 15,0-2-1-15,6-3-2 16,0-5-11-16,3-5-2 15,-1-6 8-15,1 0 5 16,0-7-4-16,-3-3-2 16,0-6-1-16,-3-5 1 15,-3-5 4-15,-3-5 3 0,-4-1 2 16,-2-2 3-16,-3 0-1 16,-3 3-1-16,1 2 7 15,-4 8 3 1,0 3 1-16,0 5 3 15,0 6-12-15,0 5-5 0,3 5 16 16,0 5 8-16,3 3-8 16,0 5-2-16,3 3-5 15,3 5 1-15,3 5-2 16,3 6 0-16,-1 3-3 16,4 2-2-16,0-6-2 15,0 1-1-15,-3-5-38 0,0-4-17 16,0-4-99-16,-3-8-41 15,-3-11 103-15,0-8 49 16</inkml:trace>
  <inkml:trace contextRef="#ctx0" brushRef="#br0" timeOffset="12022.562">20574 5397 464 0,'-6'-10'176'0,"9"12"-137"0,-3-2 20 15,0 0-2-15,0 8-23 16,0 5-7-16,-3 14-8 15,-3 10 0-15,-3 8-10 16,-5 3-1-16,-1-1-1 0,-6 1-8 16,0 7-1-16,0 6 13 0,0 3 7 15,1-3-6-15,2-9-4 16,3-7-5-16,3-2 0 16,0-9-20-16,3-2-8 15,3-6-86-15,3 1-40 16,6-3 86-16,3-11 44 15</inkml:trace>
  <inkml:trace contextRef="#ctx0" brushRef="#br0" timeOffset="113060.059">13276 12628 212 0,'3'-8'79'0,"3"5"-61"0,-3-5 28 0,6 6 10 16,-3-3-7-16,0-1-1 15,3-2-1-15,0 0 2 16,0 0-26-16,3 3 9 0,-6 0 3 16,0 0-2-16,-3-1 1 15,0 4-8-15,0-1-2 16,-3 3-11-16,-3 3-3 16,0 5-4-16,0 2-1 15,0 6 1-15,0 8 1 16,0 2-3-16,0 6-3 15,0 2 2-15,0 1 0 0,3-1-1 16,0-2-2-16,3-3 3 16,0-2 0-16,3-4 1 15,3-2 2-15,3-2 1 16,0-3 1-16,2-3-2 16,1-2 1-16,0-6-4 15,3 0 0-15,0-2-1 16,-3-3-2-16,0-3-8 15,0 1-3-15,-4-4-49 16,1 1-23-16,-3-3 43 16,-3 3 20-16</inkml:trace>
  <inkml:trace contextRef="#ctx0" brushRef="#br0" timeOffset="113511.852">13235 12816 368 0,'-24'8'140'0,"12"-8"-109"0,-6 2 31 16,12 1 6-1,0-3-13-15,3 3-2 0,3-3-19 16,0 0-9-16,9 2-14 15,6 1 1-15,3-6 4 0,3 1-4 16,3-1 1-16,-1 0-6 16,1 1-2-16,-3-1-2 15,3 0-3-15,-3-2-10 16,0 0-4-16,-4 0-53 0,1-1-20 16,3 1 44-16,0-6 24 15</inkml:trace>
  <inkml:trace contextRef="#ctx0" brushRef="#br0" timeOffset="113689.876">13735 12818 416 0,'-6'-5'154'0,"6"0"-120"0,0 8 21 0,3 2 1 0,-3-5-20 15,3 8-4-15</inkml:trace>
  <inkml:trace contextRef="#ctx0" brushRef="#br0" timeOffset="113885.353">13738 12840 810 0,'6'16'20'0,"-3"-1"0"0,3 1-7 15,-3 5-3-15,3 3-1 16,-1 3 1-16,-2 2-3 15,0 3-2-15,0-3-2 16,0 0 0-16,0-3-2 16,0 1-1-16,0-4 3 15,0-1 0-15,0-4-8 16,0-2-2-16,0 3-36 16,-3-9-14-16,0-2-39 15,0 0-15-15,-3-5 59 16,0-6 30-16</inkml:trace>
  <inkml:trace contextRef="#ctx0" brushRef="#br0" timeOffset="114261.856">13729 12977 376 0,'-6'-24'140'0,"6"14"-109"0,3-3 22 0,0 7 2 16,0-2-8-16,0 3-1 15,0-3-12-15,3 3-4 0,0-3-17 16,0 0 3-16,0 0 4 16,-1 0-7-16,4 3 0 0,0 0-1 15,0 5 0-15,3 0-4 16,0 5-3 0,3 0-5-16,0 3-2 15,0 0 1-15,0 3 0 0,-1-1-2 16,-2 1 0-16,-3-1-1 15,0 4 3-15,-6-1 15 16,-3 0 11-16,-6 0-7 16,-3 0-2-16,-6-2-5 15,-2 0 0-15,-4-3-6 16,0-1-1-16,0-1-2 16,3-1-2-16,3 0-28 0,3 1-11 15,4-1-102-15,2-5-43 16</inkml:trace>
  <inkml:trace contextRef="#ctx0" brushRef="#br0" timeOffset="123299.815">18467 13451 392 0,'-12'2'145'0,"6"1"-112"0,3-3 19 16,3 3 0-16,0-3-9 16,0 0 1-16,0 0-11 15,0 2-5-15,0-2-16 16,-3 0 10-16,3-2 5 0,0-4-10 15,0-1-4-15,0-7 3 16,0 1 3-16,0-5-5 16,-3-4-1-16,0-4-5 0,0-3-3 15,-3-8 0-15,0-6-1 16,0-4 0-16,1-1 0 16,-4 3-2-1,3 0 1-15,-3 3-2 16,3 2 2-16,0 1-2 15,3 4-1-15,0 3 1 0,3 6 1 16,3 5-1-16,3 5-1 16,3 0-2-16,3 5 1 15,0 3 1-15,2 6 0 16,1 2-3-16,3 2 2 16,0 1 1-16,0 2 0 0,0 1-9 15,0-1-2-15,-4 0-27 16,-2 1-11-16,0-1-29 15,-3 3-14-15,-3-3 50 16,-3 6 22-16</inkml:trace>
  <inkml:trace contextRef="#ctx0" brushRef="#br0" timeOffset="123553.873">18283 13115 424 0,'-18'13'159'0,"15"-10"-124"0,6 5 17 15,0-3-2-15,0 0-4 0,3 0 2 16,3 3-18-16,2 0-5 16,4-2-15-16,3-1-2 0,6 0-1 15,0-2-3-15,0 0-3 16,-1-3-11-16,4 0-4 15,3 0-66-15,0 0-29 16,2 0 56-16,-2-6 28 16</inkml:trace>
  <inkml:trace contextRef="#ctx0" brushRef="#br0" timeOffset="124099.302">18741 13218 496 0,'-18'-5'184'0,"15"10"-143"15,0-8 12-15,3 3-2 0,0 0-23 16,3 8-4-16,0 0-12 16,0 3-3-16,0 2-5 15,-3 0 2-15,0 3 3 0,0 0-7 16,0 3-1-16,0-1-3 15,0 1-2-15,0-1 0 16,0 1 3-16,0-1-2 0,0-2-1 16,0-3 20-1,0-2 11-15,0-3-11 0,3-3-4 16,-3-5-3-16,6 0-1 16,0-5-4-16,0-3-1 15,3-3-1-15,0 1 1 16,0-1-2-1,3-2-1-15,2 0-2 0,-2 2 1 16,3 0 1-16,0 3 0 16,-3 1 0-16,3 4 0 15,0 0 0-15,0 3 2 16,-1 3-1-16,1 2 2 16,-3 0-2-16,3 3 2 0,-3 3-2 15,0 2 2-15,-3 0-2 16,0 3 2-16,-3 0-2 15,-3 3-1-15,0-1 1 16,-3 1-1-16,0-3-3 16,0-3 2-16,0-3-43 15,0-2-18-15,6-5 31 16,0-8 15-16</inkml:trace>
  <inkml:trace contextRef="#ctx0" brushRef="#br0" timeOffset="125669.594">5880 13580 228 0,'-3'6'88'0,"3"-4"-69"0,3 1 41 15,-3-3 16-15,0 0-6 16,0 0-1-16,3 3-13 16,0 2-3-16,-3-5-29 0,3 3 6 15,-3-3 3-15,3 0 3 0,-3-3 0 16,0-5-17-1,0-3-9-15,-3-4 9 0,0-7 4 16,-3-1-7-16,0-4-4 16,-3 1-5-16,0-3 0 15,1-3-2-15,-1-3 0 16,0-4-3-16,0-4 1 16,3-4-2-16,3-6 2 15,0 5-2-15,3 6-1 16,3 5-2-16,3 5 1 15,3 3 1-15,0 8 2 16,3 0-3-16,2 5 0 0,1 0-1 16,0 5 0-16,0 1 2 15,3 4 0-15,-3 1-3 16,0 3 2-16,-3-1-6 16,2 6-18-1,1 2-2-15,0 3-37 16,-3 0-16-16,0 2-97 15,0 4-41-15,-3-1 114 16,0 0 54-16</inkml:trace>
  <inkml:trace contextRef="#ctx0" brushRef="#br0" timeOffset="125963.154">5621 13345 472 0,'-9'3'176'0,"12"2"-137"0,-3-5 11 0,3 5-3 16,3-2-17-16,0-3-2 15,6 0-10-15,3 0-3 16,0 0-9-16,3 0-2 0,0-3 2 15,2 1-5-15,4-1-1 16,3 0-35-16,0 1-17 16,3-1-70-16,-1-2-30 15,-2 2 80-15,0-2 39 0</inkml:trace>
  <inkml:trace contextRef="#ctx0" brushRef="#br0" timeOffset="126271.875">6193 13284 464 0,'-12'-5'173'0,"9"5"-135"0,3 0 16 16,3 2 0-16,-3-2-23 15,0 0-5-15,3 6-11 0,0-1-2 16,0 3-8-1,0 3 4-15,0 2 3 0,-3 3-6 16,3 5-1-16,-3 3-3 0,0 2 1 16,0 6-2-16,3 0-1 15,-3-1 1-15,3-2 1 16,-3-2-12-16,3-3-6 16,0 0-31-16,6-6-12 15,-3-2-43-15,-1-5-15 16,4-6 62-16,3-5 29 15</inkml:trace>
  <inkml:trace contextRef="#ctx0" brushRef="#br0" timeOffset="126678.723">6279 13297 388 0,'-21'-23'145'0,"18"15"-112"0,-3-6 32 16,6 12 28 0,0-4-30-16,3 1-21 15,3-3-14-15,0 3-18 16,3-3 0-16,3 5 3 0,0 1-3 16,3 2 2-16,0 2-7 15,3 6-1-15,-1-2-2 0,1 1 1 16,0 7-4-16,0-1 0 15,-3 0 1-15,-3 0 2 16,0 1-3-16,-6-1 0 16,-3 0-1-16,-6 0-2 15,-6 1 16-15,-6-1 6 16,-6 0-4-16,-3 0-1 16,-3 0-3-16,-2 1-1 15,-1-1-5-15,3-2-1 16,0-1-14-16,6-2-8 15,1-3-125-15,11-5-53 16,12-5 99-16,3-24 50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2-21T21:27:57.390"/>
    </inkml:context>
    <inkml:brush xml:id="br0">
      <inkml:brushProperty name="width" value="0.05292" units="cm"/>
      <inkml:brushProperty name="height" value="0.05292" units="cm"/>
    </inkml:brush>
  </inkml:definitions>
  <inkml:trace contextRef="#ctx0" brushRef="#br0">4127 7180 300 0,'6'-2'112'0,"0"2"-87"0,0 2 2 0,-6-2-6 16,6 3-3-16,0 0 3 15,0-1-7-15,3-2-1 16,0 3-7-16,0-3 7 0,0 3 4 15,0-1-3-15,2-2 0 16,1 3-4-16,0 0 1 16,3-3-4-16,0 0 1 15,0 0-3-15,0 0 2 16,0 0-4-16,0 0 0 16,-1 0 1-16,1 0 0 15,0 0-5-15,0 0 1 16,3 0 2-16,-3 2 1 0,0-2 1 15,3 3 2-15,-1-3-1 16,1 0 0-16,0 0-1 16,3 0 0-16,0 3 0 15,0-3 2-15,-1 0-3 16,-2 0 0-16,3 2-1 16,0 1 1-16,0-3-2 15,-3 0-1-15,0 0 1 16,-1 0-1-16,1 0 0 15,-3-3 2-15,3 3-1 16,0-2 2-16,0-1-2 16,0 0-1-16,-1 1 3 15,1-1 0-15,0 0-4 16,0 1 1-16,0 2 0 16,0 0 0-16,0 0 0 0,-1-3 0 15,1 3 0-15,0 0 2 16,0 0-3-16,0 0-2 15,3 0 2-15,-3 0 2 16,-1 0 0-16,1 0 2 16,0 0-2-16,0 0-1 15,0 0 1-15,0 0-1 16,0 0-3-16,-1 0 2 16,1 0-1-16,3 0 0 15,0-3 0-15,0 1-2 16,3 2 3-16,-1-3 0 0,1 3 1 15,0 0 2 1,0 0-1-16,3 0-1 16,-4 3-2-16,-2-3 1 0,0 2 1 15,0 1 2-15,0-3 1 16,0 0 1-16,-1 3-5 16,1-3 1-16,-3 0 2 15,3 0 1-15,0 0-1 16,-3-3-2-16,3 3 1 15,-4-3 1-15,1 3-8 16,0-2-1-16,0 2 8 16,0 0 4-16,-3 0-2 15,0 0-2-15,-1 0 0 16,1 0-1-16,6 0-5 0,-3 0 1 16,0 2 6-1,-3-2 6-15,0 3-6 16,0 0-1-16,-1-1-1 15,-2 1 2-15,0 0-3 16,0-3 0-16,0 2 1 0,0 1 0 16,3 0 0-16,-3-1 0 15,3 1 0-15,-1 0 2 16,1-1 1-16,0-2 3 16,3 0-3-16,3-2-2 15,0-1 2-15,6 0 0 16,-1 1-1-16,1-1 1 0,0 0-2 15,0 3-1-15,2 0 1 16,-2 0-1-16,0 0 0 16,0 0 0-16,0 3 0 15,-4 0 0-15,1-1 0 16,0-2 0-16,-3 3 2 16,0-3 1-16,-3 0-1 15,-1-3-2 1,1 3 1-16,0-2 1 15,0 2-1-15,0-3-1 0,0 3 1 16,-3-3 1-16,-1 1-1 16,1-1 2-16,-3 3-2 15,0 0-1-15,0 0 1 16,-3 0-1-16,0 0 0 16,-3-3 0-16,0 3 2 15,0 0 1-15,0 0-1 0,0 0-2 16,0 0-2-16,0 0 1 15,0 0-1-15,-6 0 0 16,0 0 2-16,6 0 2 16,-1 0-1-16,-5 0-1 15,0 0 1-15,0 0 1 16,6 0-3-16,-6 0 0 16,6 0 1-16,-6 0 2 15,6 0-3-15,-6 0 0 16,6 0 1-16,-6 0 0 15,6 0 0-15,-6 0 2 16,0 0-1-16,6 0-1 16,-6 0 1-1,0 0 1-15,6 0-1 0,-6 0 2 0,0 0-2 16,0 0-1-16,6 0 1 16,-6 0 1-16,0 0-1 15,0 0 2-15,0 0-2 16,0-2 2-16,0-1-2 15,0 0 2-15,-3 1-2 16,0-1-1-16,0-2 1 16,-3 0 1-16,0-1-1 15,0 1-1-15,0 0 1 16,-3-3-1-16,3 0 2 16,-2 2 1-16,-1 1-4 15,3 0 1-15,0 0 0 16,0 2 2-16,0 0-1 15,0 1-1-15,3-1 3 16,0 0 0-16,0 3-1 16,0 0 1-16,3 0-4 0,0 0 0 15,0 0 1-15,0 0 0 16,6 3-3-16,3 0 2 16,0-1 3-16,0 4 1 15,3-1-4-15,-1 0 1 16,1 0 0-16,3 3 2 15,-3 0-1-15,0 0 2 16,0 0-4-16,0 0 0 0,-6 0 1 16,0 0 2-16,0 0-1 15,-3 0 2-15,-3-3 0 16,-3 3 3-16,-3-3 3 16,-3 1 2-16,-3-1-3 15,0 0-3-15,0-2-2 16,0 0 0-1,3-1-24-15,0 1-8 0,3-3-87 16,3 0-37-16,0-3 79 16,-2 1 38-16</inkml:trace>
  <inkml:trace contextRef="#ctx0" brushRef="#br0" timeOffset="1198.942">5214 6831 328 0,'0'6'123'0,"0"-4"-95"0,0-2 14 0,0 0 1 16,0 0-9-16,0 0 1 16,0 0-3-16,0 0 0 0,0-2-17 15,0-4 4-15,-3-4 4 0,3-1-6 16,-6-7 1 0,0 4-5-16,0-4 0 0,-3-1-1 15,3 1 0-15,0-1-2 16,0 1-1-16,0-3-5 15,0 2-1-15,3 3 1 16,0 0 2-16,0 3-3 16,3 0 0-16,0 5-1 15,0 0-2-15,3 0 1 16,-3 3-1-16,3 2 0 16,3 0 0-16,0 3-3 15,3 3 2-15,3 5 1 16,0 0 0-16,0 3 0 0,2-1 0 15,4 3-3-15,0 1 2 16,3-4 1-16,0 3 0 16,3 1 0-16,-1-1 0 15,1 3 0-15,0 0 2 16,0-1-1-16,0 1-1 16,-6 0 1-16,-1-3-1 15,-2 1 0-15,-3-4 0 16,-3-2 0-16,0 3 2 15,-3-6 1-15,0 0 3 16,0-5 1-16,-3 0 1 16,0-2 0-16,0-4 0 15,0-4-7-15,0-1-2 16,-3-2-3-16,3 0 0 0,-3-3 0 16,0 0 3-16,-3-2 0 15,3 2 3-15,-3-3-3 16,3 1 0-16,-3-4 1 15,0 4 0-15,0-3 0 16,0 2 2-16,0 1-3 16,3 2 0-16,-3 3 1 15,3-1 0-15,-3 4 2 16,3 2 3-16,0 0-9 16,0 3-4-16,0 5-49 15,0 0-20-15,3 5 39 16,3-2 19-16</inkml:trace>
  <inkml:trace contextRef="#ctx0" brushRef="#br0" timeOffset="1875.504">5758 6807 344 0,'9'8'129'0,"-6"-2"-100"0,6-1 7 15,-6 0-5-15,0 1-4 16,3-1 3-1,-3 0 4-15,0 0 1 16,-3-5-19-16,0 0 8 0,0 0 4 16,0 0-4-16,-3-2-2 0,0-4-6 15,0-1 0-15,-3-4-3 16,0-2 2-16,0-6-4 16,0 3-1-16,0-2-4 15,0-1-1-15,0-2-1 16,0 3 2-16,0-6 1 15,0 0 3-15,1 0-5 16,2 0-3-16,0 1-6 16,3-1-2-16,0 3 3 0,3 2 3 15,0 1 5-15,2 2 2 16,1 2-10-16,3 4-5 16,3-1 1-16,3 6 4 15,3 2 2-15,0 3 1 16,3 6 0-1,0 2 0-15,-1 2 0 0,-2 3 2 16,0 1-1-16,-3-1-1 16,-3 0 1-16,-3 3-1 15,-3-3 0-15,-6 0 0 16,-3-2 0-16,-6 2 0 0,-6-2 0 16,-6-1 2-16,-3-2 3 15,0 0 4-15,1 0-6 16,2 0-2-16,0 0-6 15,9 0 1-15,3 0-31 16,3 0-14-16,6 2 22 16,12-4 14-16</inkml:trace>
  <inkml:trace contextRef="#ctx0" brushRef="#br0" timeOffset="3811.911">7425 7143 332 0,'0'-5'123'0,"0"5"-95"0,0 0 11 0,0 0-1 15,0 0-10-15,0 0-2 16,0 0-8-16,0 0-3 16,0 0-9-16,0-3 0 0,6 3 4 15,-3 0-2-15,3 0 1 16,0 0-1-16,3 0 2 16,0 3-1-16,3-3 0 15,-1 0-1-15,4 0 0 0,0 0-4 16,3-3-1-16,6 1-1 15,0-1 1-15,2 3 0 16,4-2 1-16,0 2-2 16,0 0-2-1,0 0 3-15,-1 0 0 0,4 0-1 16,-3 0 1-16,3 0 0 16,-4-3 1-16,4 3-2 15,0-3-2-15,0 3 1 16,2-2-1-16,1-1 0 15,0 0 2-15,-1 3-1 16,1 0-1-16,0 0 1 16,-3 0 1-16,-1 3-1 15,-2-3-1-15,0 0 1 16,-3-3-1-16,-1 3 2 16,1-2 1-16,3 2-1 15,0-3 1-15,2 3-2 0,1 0 2 16,0 0-2-16,3 0-1 15,-1 3 1-15,-2-3 1 16,0 2 1-16,-3-2 1 16,-1 3 0-16,1-3 2 15,-3 0-1-15,3-3 2 16,-1 1 0-16,4 2 1 16,0 0-4-16,3 0-1 15,-1-3 1-15,-2 3 2 0,-3 0-3 16,-3 3-2-16,-4-3 0 15,-2 2 1 1,-3-2-1-16,-3 3 2 16,-3-3-2-16,-3 0-1 0,-3 0 3 15,-6 0 0-15,0 0-8 16,0 0-4-16,0 0-42 16,-3 0-16-16,-3-3 34 15,0 1 17-15</inkml:trace>
  <inkml:trace contextRef="#ctx0" brushRef="#br0" timeOffset="4547.205">7857 6466 348 0,'-3'-10'129'0,"9"10"-100"0,-4 0 7 15,-2 0-2-15,3 2-11 16,3 3-1-16,0 3-6 15,3 0-2-15,0 6-8 16,6 1 5-16,-3 1 2 0,3 5-4 16,0-2-1-16,0 0-4 15,0-4-1-15,2 1 1 16,1-2 0-16,0-1 0 16,-3-3 0-16,0 1 0 0,-3-6 0 15,0 0 13-15,-3 1 6 16,0-4-3-16,-4-2 1 15,1 0-3-15,0-2-2 16,0-1-4-16,0-2 0 16,0-3-3-16,-3-3 0 15,3-5-3-15,-3 1 1 16,0-7 5-16,0 1 4 16,0-5-15-16,-3-1-4 15,0-2 0-15,0 0 1 16,0 3-1-16,-3 2 2 15,0 3-1-15,0 2 0 0,3 3 2 16,0 3 0 0,0 0 2-16,0 5 3 15,0 3-20-15,3 2-7 0,3 0-55 16,0 6-25-16,6 0 53 16,0 2 27-16</inkml:trace>
  <inkml:trace contextRef="#ctx0" brushRef="#br0" timeOffset="5119.17">8312 6675 368 0,'9'8'137'0,"-3"-5"-106"0,0-1 19 0,-3 1 2 16,0-3-12 0,0 3 0-16,-3-3-4 0,0 0 0 15,3-3-19-15,-3 0 1 0,0 1 2 16,-3-4-7-16,0-2-2 16,0-2-2-16,0-1 1 15,0-7-1-15,0-1 0 16,0-5-5-16,3 1-1 15,0-6-1-15,3-1 1 0,0 1-2 16,3 0-1-16,3 3 1 16,0 2-1-16,-1 3 4 15,4 2 2-15,3 1-7 16,0-1-4-16,3 6 0 16,3 2 3-16,3 4 1 15,-1 1 1-15,1 1 0 16,-3 2 0-16,-3 3 6 15,-3 3 6-15,0 2-6 16,-6 3-3-16,-6 3-2 16,-6-1-1-16,-6 4-7 15,-6 1-3-15,0-1 10 16,-3-4 4-16,0 1-6 16,0-1 0-16,1-2-2 15,-1 0 2-15,0 0 1 0,0 0 1 16,0 0-7-16,3 0 0 15,-3 0-68-15,3 0-29 16,-2-5 53-16,2-9 25 16</inkml:trace>
  <inkml:trace contextRef="#ctx0" brushRef="#br0" timeOffset="10657.712">6871 6511 324 0,'0'-8'121'0,"0"6"-95"0,0 2 16 0,0 0-1 15,-3 5-28-15,-3 0-6 16,-2 6-5-16,-4 5-2 16,-3 2 0-16,-3 3-3 0,-3 0 2 15,-3 1 1-15,0 1 0 16,1 4-5-16,-1-1 1 15,0 1 6-15,-3-1 4 0,0 1-10 16,4-1-2-16,-1-5 3 16,3-2 3-16,3-6-15 15,0-8-4 1,6-5 11-16</inkml:trace>
  <inkml:trace contextRef="#ctx0" brushRef="#br0" timeOffset="10943.386">6907 6503 348 0,'12'0'129'0,"-3"3"-100"0,9 2 13 15,-9 0 0-15,6 3-13 16,2 3-2-16,7 5-7 0,0 2-2 15,3 1-10-15,6-1-1 0,-1 1 3 16,4 2-4-16,0 0-1 16,-1 3 0-16,-2 2-1 15,-3 1 0-15,-3-3 0 16,-3-3-5-16,-1 0 1 16,-5-8-51-16,0-5-20 15,0-8 35-15,0-5 18 16</inkml:trace>
  <inkml:trace contextRef="#ctx0" brushRef="#br0" timeOffset="11558.958">6862 5866 336 0,'-35'-11'126'0,"11"11"-98"0,-12-3 10 0,21 6-1 15,-3 0-14 1,-2-1-1-16,-1 4-7 0,3-1 1 16,3 3-9-16,3 0-4 0,3 0 0 15,3 0-2-15,6 0-1 16,3 2 1-16,6 1 1 15,6-1 3-15,6 3 2 16,3 3-3-16,2 0-1 0,4 0 1 16,-3 0 0-1,0 0-2-15,-6 0 1 0,-1 0-2 16,-5-3-1-16,-6 3 5 16,-3-3 1-16,-3 3 9 15,-3-6 4-15,-6 1 0 16,-3-3 0-16,-3 0-4 15,-2-3 1-15,-1 0-7 16,-3-2-1-16,0 2-4 16,0-5-3-16,0 6 0 15,0-4-1-15,4 4-14 16,-1-1-3-16,0 3-77 16,0 0-35-16,3 2 66 15,0-2 34-15</inkml:trace>
  <inkml:trace contextRef="#ctx0" brushRef="#br0" timeOffset="12132.036">9434 6670 348 0,'24'-8'129'0,"-3"8"-100"0,11-3 20 15,-14 3 4-15,3 0-14 0,3 0-2 16,3 0-15-16,-1 0-6 16,1-2-9-16,0 2-1 0,-3-3 4 15,-3 3-6-15,-3-3 0 16,-1 3 0-16,-2-5 0 15,-3 5-5-15,0-5-1 16,0 2-43-16,0-2-20 0,0 2 30 16,3-2 18-16</inkml:trace>
  <inkml:trace contextRef="#ctx0" brushRef="#br0" timeOffset="12488.908">10119 6437 384 0,'-15'-21'143'0,"12"16"-112"0,-3-3 19 16,6 5-2-16,0 0-20 16,0 3-5-16,0 0-8 15,6 6-2-15,3 2-7 16,2 2 3-16,1 3 3 0,6 6-2 0,-3-3 0 15,3 8-6-15,0-6-3 16,0 3 0-16,3-2 1 16,-1-1-1-16,-2-2 2 15,0 0-2-15,0-3 2 16,0 1-2-16,-3-7-1 16,0 1-2-16,-4-2 1 15,1-1-12-15,-3-2-5 16,0-6-17-16,0 0-5 15,0-5-14-15,0-2-4 16,0-6 31-16,0-3 15 16</inkml:trace>
  <inkml:trace contextRef="#ctx0" brushRef="#br0" timeOffset="12700.346">10494 6379 348 0,'-9'-21'129'0,"6"15"-100"15,-9-2 9-15,6 8-1 0,-3 0-10 16,-6 0 1-16,-6 6-4 15,-3 4-1-15,-2 6-12 16,-4 5-2-16,0 3 1 0,0 5 3 16,0 0 2-16,1 0-8 15,-4-5-2-15,-3 3-3 16,-2-6 1-16,2 3-2 16,0-6-1-16,3 3-50 15,4 1-24-15,11-4 38 16,9-5 17-16</inkml:trace>
  <inkml:trace contextRef="#ctx0" brushRef="#br0" timeOffset="16018.681">4169 7974 340 0,'0'0'126'0,"3"-2"-98"0,-3 4 6 0,0-2-4 16,0 0-15-16,6 0-1 16,0 3 3-16,0 2 1 15,0-2-9-15,3-1 3 0,0 4 2 16,2-1-1-16,1 0 2 0,6 1-6 15,0-4-1-15,0 1-2 16,3 0 1-16,3-1-2 16,2-2 0-16,4 3 1 15,3-3 1-15,0 2-6 16,2 1-2-16,1 2-3 16,0-2 3-16,2 2 6 15,-2-5 7-15,3 0-4 16,-3-2 0-16,2-1-2 15,4 0-1-15,3 1-1 16,-1-4 0-16,4 4 0 16,-4-1 2-16,-2 3-1 15,0-2 2-15,-4-1-4 16,1-2 0-16,-3 2 1 16,3-2 0-16,-1-1-2 15,1 1-2-15,3 0 3 0,-4-1 2 16,-2 4-2-16,3-3-2 15,-7 2 0-15,1 0 1 16,-6 1 1-16,0-1 3 16,-3 0-1-16,-4 1 0 15,-2-1-3-15,0 0 1 16,-3 1 0-16,-3 2 1 16,0 0-2-16,0 0 1 15,-6 0 0-15,3 0 3 16,-3-3-3-16,0 0-2 0,-1 3 0 15,1-2-1 1,-3 2-3-16,0 0 0 16,-3 0-42-16,3-3-20 15,-3 3 30-15,0-3 18 16</inkml:trace>
  <inkml:trace contextRef="#ctx0" brushRef="#br0" timeOffset="16744.836">4990 8106 344 0,'-9'-5'129'0,"9"5"-100"0,0-2 20 16,0 2 4-16,0 0-16 16,0 0-3-16,0 0-16 15,6 2-4-15,0 1-8 16,0 2 3-16,0 0 3 0,0 3-4 15,0 0 0-15,3 3 2 0,-3-1 1 16,0 4-3-16,0 2 0 16,0-3-1-16,-3 0 1 15,0 0-2-15,0-2-1 16,0-1-3 0,0 1 1-16,-3-3 0 15,3 0-1-15,-3-6 1 16,0 1-13-16,0-3-6 15,-3 0-55-15,0-3-26 16,0 1 47-16,0-3 26 16</inkml:trace>
  <inkml:trace contextRef="#ctx0" brushRef="#br0" timeOffset="17909.298">4788 8596 352 0,'0'-8'132'0,"3"8"-103"0,-3-3 12 16,0 3-1-16,0 0-11 15,0 0 0-15,0 0-7 16,0 0-4-16,3 3-10 16,0 2-1-16,0 6 0 0,3 2 1 15,-3 8 0-15,0 0-4 16,3 3-3-16,0 0 0 0,0 0 1 15,0-3-3-15,0 0 0 16,-1-2 3-16,-2-1 3 16,0-2 0-16,0-5 2 15,0-1 2-15,-3-4 2 16,3 1 1-16,-3-7 2 16,0 0 2-16,0 0-1 15,0-5-1-15,0-3-1 16,0-5-5-16,0-3 0 15,0-2-3-15,-3-6 0 16,0-5-3-16,0 0 1 16,0 0-2-16,0-1 2 15,1 1-2-15,2 8 2 16,0 3-2-16,0 2-1 16,0 3 1-16,0 2-1 0,2 3 0 15,1 3 0-15,3 2 0 16,0 3 0-16,3 5 0 15,0 3 0-15,3 6 0 16,0 1 0-16,3 7 0 16,0 1 0-16,0 4 0 15,3-3 0-15,-1-1-3 16,4 1 2-16,-3-5 1 16,0-1 0-16,-3-2 0 15,0 0 0-15,-3-3 0 16,0-2 2-16,-4-3 3 0,1 0 2 15,0-6-1-15,-3 1-1 16,0-6 5-16,0 1 6 16,-3-4-4-1,0-1-2-15,0-4-3 16,-3-5-2-16,0-5-3 0,0 0-2 16,0 0 1-16,0-1-1 15,0 1 0-15,-3 0 0 16,3 3 0-16,-3-4 0 15,0 7-5-15,0 1-1 16,3 4-11-16,0 2-1 16,3 2-29-16,0 1-11 0,3 3-30 15,6 4-12-15,0 1 49 16,6 2 25-16</inkml:trace>
  <inkml:trace contextRef="#ctx0" brushRef="#br0" timeOffset="18479.772">5318 8813 372 0,'0'5'140'0,"0"-5"-109"0,0 0 16 16,0 0-2-16,0 0-3 15,0 0 2-15,0 0-7 0,0 0-2 16,0-2-20-16,-3-4 2 0,0 1 3 16,0-3-2-16,0-3-1 15,-3-2-3-15,0-3-1 16,0-5-5-16,3 0-3 16,0-3-2-16,0 0-3 15,0 1-2-15,3-4 1 16,0 6 1-16,3 0 0 15,3 2 0-15,3 3 2 16,0 3-1-16,6 3-1 16,0-1-2-16,2 3 1 15,1 0 1-15,3 5 0 16,0 1 0-16,3 2 2 16,-6 2-1-16,0 4-1 0,-4-1 3 15,1 3 2-15,-3 3-2 16,-3-1-2-16,-6 1 0 15,-3 2-1-15,-3-2-5 16,-3-1 1-16,-6 1 0 16,-3-1 2-16,1-2 1 15,-4 0 1-15,-3-3 0 16,-3 1 0-16,3-4 0 16,0 1 2-16,3 0-3 15,4-3-2-15,5 0-38 16,0 0-15-16,6-3-58 15,9-5-25-15,12 0 74 0,5 0 33 16</inkml:trace>
  <inkml:trace contextRef="#ctx0" brushRef="#br0" timeOffset="19807.268">6237 8032 392 0,'-3'-2'145'0,"3"2"-112"0,0 0 8 0,0 0-5 16,6 0-10-16,0 0 2 16,3 0-5-16,6 0 0 15,3 0-12-15,6 0 0 0,3 0 0 16,5 0-2-16,1 0 2 16,3 2-4-16,0-2 1 15,2 0-3-15,1 0 0 16,6 0-3-16,5 0 1 15,7 0-2-15,-1 3 2 16,1 0 0-16,-4-1 3 16,4-2-1-16,2-2 0 15,10-1-3-15,-1 3 1 16,-2 0 0-16,-1 0 3 16,-2 0-1-16,-1-3 2 0,4 1-2 15,5-1 0-15,1 0-3 16,-4 3 1-16,1 0-2 15,-1-2 2-15,0-1-2 16,4 1-1-16,-1 2 3 16,-2 0 0-1,-4 0-4-15,-2 2 1 0,-4-2 2 16,1 0 1-16,2 0-1 16,-2 0 1-16,-1 0 4 15,-2 3 4-15,-1-1-11 16,-5 1-4-16,-6-3-1 15,-4 0 1-15,1 0-1 16,0 0 4-16,2-3-5 0,1 1 2 16,-3-1 19-16,-1 3 10 15,-2 0-12-15,-3 0-5 16,-3 0-5-16,-7 0-3 16,-2 0 1-16,0 0 1 15,-6 0-1-15,0 0 2 16,-3 0-4-16,-4 0 0 15,1 0 1-15,-3 0 0 16,0 0 0 0,-3 0 0-16,0 0-3 0,-6 0 0 15,0 0-25-15,0 0-9 16,-3 0-34-16,-6 0-13 16,-9 0 45-16,-11 3 22 15</inkml:trace>
  <inkml:trace contextRef="#ctx0" brushRef="#br0" timeOffset="20582.35">7455 8133 420 0,'0'-8'156'0,"-3"5"-121"0,6 1 17 0,-3 2-3 16,3 0-16-16,0 0-4 16,3 0-9-16,0 0-2 15,3 0-10-15,-4 0 4 0,4 2 1 16,-3 1-2-16,0 2-1 15,0 3-6-15,0 3-1 16,-3 2-1 0,3 3 1-16,-3-3-2 0,3 3 2 15,-3-3-4-15,0 0 0 16,0 1-1-16,0-4 0 16,0 1-31-16,0-3-13 15,-3-3-56-15,0-5-23 16,0-3 66-1</inkml:trace>
  <inkml:trace contextRef="#ctx0" brushRef="#br0" timeOffset="21211.743">7190 8569 420 0,'-9'-15'156'0,"9"7"-121"0,0 0 19 0,0 5 1 15,3 0-16-15,0 1 0 16,0-1-18-16,3 0-7 16,0 1-9-16,3 2-2 0,0 2 1 15,3 4-2-15,2 2 1 16,4 5-2-16,3 5 2 16,0 6-2-16,0 3 2 15,0 4-2-15,-1-4-1 16,1 2 1-16,0-3-1 0,-3 1 0 15,0-6 2-15,-3-2-1 16,0-3 2 0,-4-3 2-16,-2-3 4 15,0-2 2-15,-3 0 1 0,0-3-6 16,0-2-2-16,-3-3 11 16,0-3 5-16,0-4-6 15,0-1-3-15,0-6-4 16,-3-1 0-16,0-4-4 15,0-2-2-15,0-3 0 16,0 0-1-16,0 0 0 16,0 3 2-16,0 0-3 15,0 3 0-15,0-4-1 16,0 7-2-16,-3-1-17 0,3 2-9 16,0 4-9-1,3-1-1-15,-3 3-31 0,3 3-14 16,3 2 45-16,0 1 20 15</inkml:trace>
  <inkml:trace contextRef="#ctx0" brushRef="#br0" timeOffset="21771.248">7666 8831 428 0,'0'-2'159'0,"-3"4"-124"0,3-4 15 15,0 2-1-15,0-3-15 16,0 3 11-1,-3-5-12-15,0-3-18 16,0-3 0-16,0 1-1 0,0-4-1 16,0-4 2-16,0-3-6 15,0-3-3-15,0-2-8 16,0-4-1-16,3-1-1 16,3 4 2-16,0 3-1 15,6 3 1-15,0 0 0 16,3 5 0-16,6 3 4 0,0 2 1 15,6 1-1-15,-4 2-2 16,4 3 1-16,3 2 1 16,-6 3-1-16,0 3-1 15,-3 2 1-15,-4 3-1 16,-2 0 0-16,-3 2 2 16,-6 1-3-16,-3-1 0 15,-3 1 14-15,-3 0 6 16,-3-1-7-16,-3-2-2 0,-2 0-8 15,-4 0-2-15,0 0-20 16,0 0-7 0,-3-3-19-16,0 1-9 15,3-4 30-15,4-2 13 16</inkml:trace>
  <inkml:trace contextRef="#ctx0" brushRef="#br0" timeOffset="61283.132">4407 10855 264 0,'-18'-5'99'0,"9"2"-77"0,0 1 24 0,6 2 6 15,0 0-1-15,0-3 2 16,3 3-18-16,0-3-9 0,3 1-15 15,3-1-1-15,3 1 1 0,3-1-2 16,3 0 2-16,6 1-4 16,6-1 1-1,5 0-3-15,4 3 0 0,6 0 1 16,5-2 1-16,7-1-1 16,2-2-1-16,10-1-1 15,5 4 0-15,4-1 0 16,-4 1 0-16,4-4-2 15,5 1 1-15,3 2-2 16,-2 1-1-16,-1 2 1 16,0-3-1-16,-2 0 0 15,-1-2 0-15,4 2 0 0,-4 1 0 16,-3 2 0-16,-2-3 2 16,-1 0-1-16,1-2-1 15,2 3 1-15,3-1 1 16,-2 3-1-16,-7-3 2 15,1 1-2 1,2-4 2-16,1 4-2 0,-4-1 2 16,-2 3 0-16,-7-3 1 15,1 3 0-15,-10-2 2 16,-2 2 1-16,-4-6 1 16,1 1 0-16,-6 2 0 15,-6 1-2-15,-4-1 1 16,-2 1-4-16,-6-1 0 0,-3 0 1 15,-3 1 0-15,-6-1-5 16,0 3 1-16,-4 0-31 16,-2 0-14-16,-3 0-136 15,-3 0-58-15,-2-3 122 16,2-15 60-16</inkml:trace>
  <inkml:trace contextRef="#ctx0" brushRef="#br0" timeOffset="63085.457">5612 11519 260 0,'-12'3'96'0,"10"0"-75"0,2-3 32 0,0 0 8 16,0 0-5-16,0-3-1 16,2 0-11-16,1-2-4 15,0-5-23-15,3-1 1 0,-6-5 0 16,6-2 1-16,-3-6 1 16,0 0-5-16,-3-5-1 15,3 2 0-15,0 1 2 16,0-1-3-16,0 4 0 15,-3 2-5-15,3 5-3 0,0 0 0 16,0 3 1-16,0 2-3 16,3 3 0-16,0 3-3 15,3 2-3-15,0 3 2 16,0 5 0-16,3 3-2 16,0 6 2-16,2 1 1 15,1 4 0-15,3 5 0 16,0 0 0-16,0-1 0 15,3-1 2-15,-3-1-1 16,-1-5-1-16,-2 2 1 16,0-5 1-16,-3-5 1 15,0-2 1-15,-3-4 4 16,0-2 3-16,-3-5-13 16,0-3-3-16,-3-3 17 15,0-7 11-15,-3-3-11 16,0 0-4-16,-3-3-5 0,0 0-3 15,0-3 1-15,0 4 1 16,0 1-1-16,0 4-1 16,0-1-2-16,0 6 1 15,0 0-17-15,0 2-8 16,3 3 14-16,0 3 5 16,3 3-47-16,3-1-21 15,3 3-52-15,3 0-23 16,-3 5 80-16,3 0 37 15</inkml:trace>
  <inkml:trace contextRef="#ctx0" brushRef="#br0" timeOffset="63655.444">6205 11453 252 0,'0'14'93'0,"0"-12"-72"0,0 3 31 16,3 1 9-16,-3-6-5 15,3 2 2-15,0-2-18 16,6 0-4-16,-4 0-21 16,1 0 9-16,-3-2 3 0,0-4-1 15,-3-1 2-15,-3-1-10 16,0-6 0-16,0-2-5 15,0 1 2-15,1 1-6 16,-4-9-3-16,-3-7-1 16,6-1 1-16,0 2-3 0,3 0-2 15,3 2 0-15,3 1-1 16,3 2-3-16,-1 3 2 16,4-1-1-16,3 4 0 15,3-1 0-15,0 6 0 16,6 3 2-16,0 2 0 15,-1 2 0-15,1 4 0 16,0 2 0-16,-3 5 0 0,-3 0-3 16,-3 3 2-16,-1 3 1 15,-5-1 0-15,-3 1-3 16,-9 0 2-16,-3 2 1 16,-8-3 2-16,-4 1-1 15,-6 0-1-15,-3-1 1 16,-3 1-1-1,1-1 0-15,2-2 0 16,0 0-3-16,6-3 0 0,3 1-34 16,3-4-12-16,6-4-110 15,9-1-47-15,9-2 109 16,9-3 54-16</inkml:trace>
  <inkml:trace contextRef="#ctx0" brushRef="#br0" timeOffset="65891.539">7729 10935 256 0,'-30'8'96'0,"24"-6"-75"0,0-2 21 16,6 0 3-16,0 0-1 16,6 3 3-16,3 0-24 15,6-3-8-15,5 0-10 16,4 0 3-16,6 0 4 0,0 0 0 15,3 0 3-15,-1 0-6 0,1 2-1 16,3-2-4-16,5 3-1 16,7 0-1-16,3-1-2 15,5-2 3-15,7 3 0 16,2-3 1-16,10 0 0 16,11 0-2-16,6 2 1 15,6 1-2-15,7 0 2 16,5-1-2-16,0 4 2 15,3 2-4-15,6 0 0 16,6 2 3-16,-3-2 1 16,0 3 1-16,3-3 0 15,0 2-2-15,-6-2 1 0,3 3 0 16,3-3 1-16,-6 2-2 16,-9-4-2-1,0 1 1-15,1-1-1 0,-4 2 0 16,-6-6 0-1,-3 1 2-15,6-3 1 16,-3 3-1-16,1-1 1 0,-4-2 0 16,0-2 3-16,27 2-1 15,-6 0 2-15,-3 2-2 16,-6-2 0-16,3 0-3 16,-2 3-2-16,-4 2 1 15,-3-5-1-15,3 0 2 16,0 0 1-16,-6 6-1 15,-5-6-2-15,-1 0 1 16,0-3-1-16,0 3 2 16,-5 3 1-16,-1-1-1 0,3-4 1 15,0 2 0-15,1 0 3 16,-4 5-3-16,-6-5 0 16,1 0-1-16,5-3 1 15,0 6-2-15,1-3-1 16,2 2 1-16,-3-2 1 15,9 0-1 1,1 0 2-16,-1 3-4 0,-3-3 0 16,3 0 1-16,6-3 0 15,1 6 0-15,-7-3 0 16,-6 0 0-16,6-3 0 16,3 3 0-16,-2 0 0 0,-1 3 0 15,0-3 0-15,6 0 0 16,0 0 0-16,-2 3 0 15,-1-6 0-15,6 0 0 16,3 1 0-16,-3 2 0 16,3-5 2-16,9 5-1 15,-3-3-1-15,-2 0 1 16,-4-2-1-16,6 2 0 16,-3-2 0-16,-6 5 0 15,3-8 0-15,3 5 0 16,0 1 2-16,-5 2-1 15,-1-8-1-15,3 3 1 16,3-6 1-16,-6 6-3 16,0-11 0-16,0 5 1 15,3-5 0-15,-5 6 0 16,-1-6 0-16,-3 5 0 0,6-2 0 16,-3 2 0-16,-5-2 0 15,-4 3 0-15,3-4 2 16,3 1-1-16,-3 5-1 15,-5 3-2-15,5-6-1 16,0 6 2-16,0 0 0 16,-5 2 1-16,-4 1 0 15,-6-1 0-15,1-2 0 16,-1 2 0-16,-3 3 0 16,-5 0 0-16,-10 0 2 0,-5 0-3 15,-4 0 0-15,-2 3 1 16,-4-3 0-16,-5 2-3 15,-3-2 2 1,-7 0-8-16,-5-2-4 16,-9-4-66-16,-6 1-28 0,-12-6 55 15,-6 1 26-15</inkml:trace>
  <inkml:trace contextRef="#ctx0" brushRef="#br0" timeOffset="66671.447">12833 11157 400 0,'3'-8'151'0,"-3"5"-118"0,0 1 25 0,0 2 3 16,0-3-12-16,3 3-1 15,-3 0-23-15,3 0-8 16,3 3-10-16,0 2 2 0,0 3 1 16,0 3-1-16,0 2 2 15,-3 5-4-15,-3 3-2 0,0 3-2 16,0 5-3-16,0-2 1 15,0 2-1-15,0-5 0 16,0 0 2 0,3-3-3-16,-3-5-2 0,0 2-36 15,0-7-14-15,-3-6-96 16,-6-8-44-16,-3-5 101 16,0-5 47-16</inkml:trace>
  <inkml:trace contextRef="#ctx0" brushRef="#br0" timeOffset="66904.199">12467 11638 424 0,'-9'-13'159'0,"18"11"-124"0,-6 2 9 0,3 2-5 16</inkml:trace>
  <inkml:trace contextRef="#ctx0" brushRef="#br0" timeOffset="67229.89">12491 11631 741 0,'12'10'26'16,"5"3"-14"-16,1 6-8 0,3 5-1 0,3 10 0 15,3 0 3-15,-1 4-3 16,4-4 0-16,3 6 1 16,-3-9 0-16,0-2 0 15,-4-5 0-15,1-3-2 16,-6-2 1-16,0-3 7 16,-6-6 5-16,0-2 2 15,-4-5-1-15,1-6 5 16,-3-2 1-16,0-3-18 15,-3-5-9-15,0-8-1 16,-3-3 3-16,0-5 2 16,-3-6 1-16,0-2 0 15,-3 0 0-15,0 3 0 16,0 0 0-16,-3 2 2 16,3 5 1-16,-3 4-1 0,3 1 1 15,0 6-13-15,0 3-3 16,3 3-69-16,3 4-30 15,6 4 57-15,3 2 30 16</inkml:trace>
  <inkml:trace contextRef="#ctx0" brushRef="#br0" timeOffset="67738.487">13080 12062 256 0,'-12'10'96'0,"12"-4"-75"0,0 4 32 15,3-4 11 1,0-1-3-16,0 3 1 0,0 0-15 16,3-3-6-16,0 0-23 15,0 1 9-15,0-6 5 0,0-3-1 16,0-2-1-16,-3-6-8 15,0-2-1-15,-3 0-8 16,0-3 0-16,0-5-6 16,0-3-2-16,0-5-7 15,0-6-1-15,3-4 1 16,3-6 1-16,2-6 1 16,4 6 0-16,3 6 0 0,0 4 2 15,0 6-1-15,3 8 2 16,0 2-2-1,0 9 2-15,-4-1-2 16,1 6-1-16,3 5 1 16,-6 5-1-16,0 6 0 0,-3 5 2 15,-3 5-3-15,-3 3 0 16,-3 2 1-16,-3 1 0 16,-6-4-5-16,-3-1 1 15,-6-6 0-15,-9-1-1 16,-2-4 1-16,-1 0 3 15,0-1-44-15,0-7-19 0,7-19 29 16,-10 0 18-16</inkml:trace>
  <inkml:trace contextRef="#ctx0" brushRef="#br0" timeOffset="72080.209">8452 10853 328 0,'-15'-16'123'0,"15"11"-95"0,-6-3 22 0,6 5 4 16,0 0-12-16,0 1 1 16,0-1-14-16,0 0-3 15,0 1-15-15,0-1 4 0,0 0 3 16,0 3-8-16,0 0-1 16,3 6-5-16,0 4-1 0,0 6-1 15,0 5 1-15,0 8 0 16,0 3 1-16,3 5 0 15,-3-5 0-15,0 0-5 16,0-3 1-16,0 0 0 16,0-3 2-16,0 1-1 15,-3-3 2-15,3-3-2 16,-3-3 2-16,3 1-11 16,0-3-2-16,0 0-61 15,0-3-28-15,-1 0 57 16,4-2 28-16</inkml:trace>
  <inkml:trace contextRef="#ctx0" brushRef="#br0" timeOffset="72320.061">8175 11601 392 0,'-18'-5'145'0,"15"5"-112"0,0 0 14 0,3 0-1 0</inkml:trace>
  <inkml:trace contextRef="#ctx0" brushRef="#br0" timeOffset="72603.305">8157 11604 694 0,'9'13'15'16,"3"6"-10"-16,3 7-1 0,3 3-1 0,3 6 1 15,-4-1 0-15,4 1 0 16,-3-4 2-16,3 4 3 16,-6-11 2-16,3-1-1 15,-6-4 1-15,-1-3 7 16,-2-6 3-16,0-2 1 15,0-2 1-15,-3-6-2 16,0-6-1-16,-3-2-10 16,0-2-6-16,-3-6-6 0,0-3 1 15,0-2 1-15,0-3 2 16,0-2-1-16,0 2 2 16,0 3-15-16,3 0-7 15,0 2-45 1,3 3-19-16,0 3-61 15,3 5-23-15,3 3 88 16,0 2 44-16</inkml:trace>
  <inkml:trace contextRef="#ctx0" brushRef="#br0" timeOffset="72968.327">8624 11903 348 0,'6'5'132'0,"0"-5"-103"0,0-2 27 0,0 2 5 0,0-3-18 16,3 0-2-16,-3-2-15 16,3-3-4-16,-3-2-13 15,-3-1 3-15,-6-2 4 0,0-3-4 16,-6 5 1-16,-3 3-8 16,-3 3-1-16,-3 5 0 15,1 8 0-15,-1 3 0 16,3 5 0-16,-3-1-2 15,6 1-2-15,3 3 1 16,6-1-1-16,3 1 0 16,3-3 0-16,3 0 0 15,3-3 0-15,6 0 0 16,6-2 0-16,0-3-7 16,2-3-3-16,4-3-43 15,0-2-20-15,0-2-127 16,5-6-56-16,-2-8 133 15</inkml:trace>
  <inkml:trace contextRef="#ctx0" brushRef="#br0" timeOffset="73307.421">8904 11818 368 0,'-15'3'137'0,"15"0"-106"0,-3-1 13 0,3-2 0 15,0 6-21-15,3 2-4 0,0 5-8 16,3 0 0-1,3 0-6-15,0 3 1 0,0 0 1 16,3 3-1-16,0-4 1 16,-3 1-2-16,0-3 0 15,0-2 3-15,-3-3 5 0,-3 0 4 16,0-3 2-16,-3 1 5 16,0-6 5-16,0-3-7 15,0 0-3-15,0 3-7 16,-3-5 0-16,-3-8-5 15,3 2 1-15,0 3-5 16,3-5-2-16,0-6 0 16,0 1-1-16,3-3-5 15,0 2 1-15,3 1-33 16,2-6-16-16,4 3-30 0,3 0-13 16,6-1 49-16,0 4 26 15</inkml:trace>
  <inkml:trace contextRef="#ctx0" brushRef="#br0" timeOffset="73668.455">9235 11591 344 0,'-6'-11'129'0,"0"11"-100"0,3-2 35 0,3 2 10 16,0 0-29-16,0 0-10 16,0 5-19-16,3 6-6 15,0 2-6-15,0 8-1 0,-3 5 3 16,3 6-3-16,-3 3 0 15,3 2 1-15,0 0 0 0,2 0 0 16,1-3 0-16,3-5-2 16,-3-5 1-16,3 0 0 15,0-6 3-15,3-5 10 16,0-5-2 0,3-2 0-16,-3-6-6 15,0-6 0-15,-3 1-1 16,3-5 1-16,-10-4 2 15,-2 1 1-15,-2 0-3 16,-4 2-3-16,3 3-5 16,-9 0 0-16,-9 0-2 15,0 3 0-15,-3 3-64 16,0 2-28-16,1-6 47 16,2-7 23-16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2/26/20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a:t>
            </a:fld>
            <a:endParaRPr lang="en-US"/>
          </a:p>
        </p:txBody>
      </p:sp>
    </p:spTree>
    <p:extLst>
      <p:ext uri="{BB962C8B-B14F-4D97-AF65-F5344CB8AC3E}">
        <p14:creationId xmlns:p14="http://schemas.microsoft.com/office/powerpoint/2010/main" val="2514932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Terminal symbols (words), Non-terminal symbols (constituents), Rules, and the start symbol (sentence symbol)  </a:t>
            </a:r>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41082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12</a:t>
            </a:fld>
            <a:endParaRPr lang="en-US"/>
          </a:p>
        </p:txBody>
      </p:sp>
    </p:spTree>
    <p:extLst>
      <p:ext uri="{BB962C8B-B14F-4D97-AF65-F5344CB8AC3E}">
        <p14:creationId xmlns:p14="http://schemas.microsoft.com/office/powerpoint/2010/main" val="205381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13</a:t>
            </a:fld>
            <a:endParaRPr lang="en-US"/>
          </a:p>
        </p:txBody>
      </p:sp>
    </p:spTree>
    <p:extLst>
      <p:ext uri="{BB962C8B-B14F-4D97-AF65-F5344CB8AC3E}">
        <p14:creationId xmlns:p14="http://schemas.microsoft.com/office/powerpoint/2010/main" val="1402123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illustrate grammars, </a:t>
            </a:r>
            <a:r>
              <a:rPr lang="en-US" sz="1200" kern="1200" dirty="0" err="1">
                <a:solidFill>
                  <a:schemeClr val="tx1"/>
                </a:solidFill>
                <a:effectLst/>
                <a:latin typeface="+mn-lt"/>
                <a:ea typeface="+mn-ea"/>
                <a:cs typeface="+mn-cs"/>
              </a:rPr>
              <a:t>Jurafsky</a:t>
            </a:r>
            <a:r>
              <a:rPr lang="en-US" sz="1200" kern="1200" dirty="0">
                <a:solidFill>
                  <a:schemeClr val="tx1"/>
                </a:solidFill>
                <a:effectLst/>
                <a:latin typeface="+mn-lt"/>
                <a:ea typeface="+mn-ea"/>
                <a:cs typeface="+mn-cs"/>
              </a:rPr>
              <a:t> and Martin picked the Air Traffic Information System (ATIS) domain. ATIS systems were an early example of spoken language systems for helping book airline reservations. Users try to book flights by conversing with the system, specifying constraints like </a:t>
            </a:r>
            <a:r>
              <a:rPr lang="en-US" sz="1200" i="1" kern="1200" dirty="0">
                <a:solidFill>
                  <a:schemeClr val="tx1"/>
                </a:solidFill>
                <a:effectLst/>
                <a:latin typeface="+mn-lt"/>
                <a:ea typeface="+mn-ea"/>
                <a:cs typeface="+mn-cs"/>
              </a:rPr>
              <a:t>I’d like to fly from Atlanta to Denver</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14</a:t>
            </a:fld>
            <a:endParaRPr lang="en-US"/>
          </a:p>
        </p:txBody>
      </p:sp>
    </p:spTree>
    <p:extLst>
      <p:ext uri="{BB962C8B-B14F-4D97-AF65-F5344CB8AC3E}">
        <p14:creationId xmlns:p14="http://schemas.microsoft.com/office/powerpoint/2010/main" val="1697700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say the string </a:t>
            </a:r>
            <a:r>
              <a:rPr lang="en-US" sz="1200" i="1" kern="1200" dirty="0">
                <a:solidFill>
                  <a:schemeClr val="tx1"/>
                </a:solidFill>
                <a:effectLst/>
                <a:latin typeface="+mn-lt"/>
                <a:ea typeface="+mn-ea"/>
                <a:cs typeface="+mn-cs"/>
              </a:rPr>
              <a:t>a flight </a:t>
            </a:r>
            <a:r>
              <a:rPr lang="en-US" sz="1200" kern="1200" dirty="0">
                <a:solidFill>
                  <a:schemeClr val="tx1"/>
                </a:solidFill>
                <a:effectLst/>
                <a:latin typeface="+mn-lt"/>
                <a:ea typeface="+mn-ea"/>
                <a:cs typeface="+mn-cs"/>
              </a:rPr>
              <a:t>can be derived from the non-terminal </a:t>
            </a:r>
            <a:r>
              <a:rPr lang="en-US" sz="1200" i="1" kern="1200" dirty="0">
                <a:solidFill>
                  <a:schemeClr val="tx1"/>
                </a:solidFill>
                <a:effectLst/>
                <a:latin typeface="+mn-lt"/>
                <a:ea typeface="+mn-ea"/>
                <a:cs typeface="+mn-cs"/>
              </a:rPr>
              <a:t>NP</a:t>
            </a:r>
            <a:r>
              <a:rPr lang="en-US" sz="1200" kern="1200" dirty="0">
                <a:solidFill>
                  <a:schemeClr val="tx1"/>
                </a:solidFill>
                <a:effectLst/>
                <a:latin typeface="+mn-lt"/>
                <a:ea typeface="+mn-ea"/>
                <a:cs typeface="+mn-cs"/>
              </a:rPr>
              <a:t>. Thus, a CFG can be used to generate a set of strings. This sequence of rule expansions is called a </a:t>
            </a:r>
            <a:r>
              <a:rPr lang="en-US" sz="1200" b="0" kern="1200" dirty="0">
                <a:solidFill>
                  <a:schemeClr val="tx1"/>
                </a:solidFill>
                <a:effectLst/>
                <a:latin typeface="+mn-lt"/>
                <a:ea typeface="+mn-ea"/>
                <a:cs typeface="+mn-cs"/>
              </a:rPr>
              <a:t>derivation </a:t>
            </a:r>
            <a:r>
              <a:rPr lang="en-US" sz="1200" kern="1200" dirty="0">
                <a:solidFill>
                  <a:schemeClr val="tx1"/>
                </a:solidFill>
                <a:effectLst/>
                <a:latin typeface="+mn-lt"/>
                <a:ea typeface="+mn-ea"/>
                <a:cs typeface="+mn-cs"/>
              </a:rPr>
              <a:t>of the string of words. It is common to represent a derivation by a </a:t>
            </a:r>
            <a:r>
              <a:rPr lang="en-US" sz="1200" b="0" kern="1200" dirty="0">
                <a:solidFill>
                  <a:schemeClr val="tx1"/>
                </a:solidFill>
                <a:effectLst/>
                <a:latin typeface="+mn-lt"/>
                <a:ea typeface="+mn-ea"/>
                <a:cs typeface="+mn-cs"/>
              </a:rPr>
              <a:t>parse tree </a:t>
            </a:r>
            <a:endParaRPr lang="en-US" dirty="0"/>
          </a:p>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15</a:t>
            </a:fld>
            <a:endParaRPr lang="en-US"/>
          </a:p>
        </p:txBody>
      </p:sp>
    </p:spTree>
    <p:extLst>
      <p:ext uri="{BB962C8B-B14F-4D97-AF65-F5344CB8AC3E}">
        <p14:creationId xmlns:p14="http://schemas.microsoft.com/office/powerpoint/2010/main" val="52616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mapping from a string of words onto its parse tree is called </a:t>
            </a:r>
            <a:r>
              <a:rPr lang="en-US" b="1" dirty="0"/>
              <a:t>Syntactic Parsing.</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16</a:t>
            </a:fld>
            <a:endParaRPr lang="en-US"/>
          </a:p>
        </p:txBody>
      </p:sp>
    </p:spTree>
    <p:extLst>
      <p:ext uri="{BB962C8B-B14F-4D97-AF65-F5344CB8AC3E}">
        <p14:creationId xmlns:p14="http://schemas.microsoft.com/office/powerpoint/2010/main" val="235143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17</a:t>
            </a:fld>
            <a:endParaRPr lang="en-US"/>
          </a:p>
        </p:txBody>
      </p:sp>
    </p:spTree>
    <p:extLst>
      <p:ext uri="{BB962C8B-B14F-4D97-AF65-F5344CB8AC3E}">
        <p14:creationId xmlns:p14="http://schemas.microsoft.com/office/powerpoint/2010/main" val="1920997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18</a:t>
            </a:fld>
            <a:endParaRPr lang="en-US"/>
          </a:p>
        </p:txBody>
      </p:sp>
    </p:spTree>
    <p:extLst>
      <p:ext uri="{BB962C8B-B14F-4D97-AF65-F5344CB8AC3E}">
        <p14:creationId xmlns:p14="http://schemas.microsoft.com/office/powerpoint/2010/main" val="1538109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19</a:t>
            </a:fld>
            <a:endParaRPr lang="en-US"/>
          </a:p>
        </p:txBody>
      </p:sp>
    </p:spTree>
    <p:extLst>
      <p:ext uri="{BB962C8B-B14F-4D97-AF65-F5344CB8AC3E}">
        <p14:creationId xmlns:p14="http://schemas.microsoft.com/office/powerpoint/2010/main" val="360035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Non-subject </a:t>
            </a:r>
            <a:r>
              <a:rPr lang="en-US" dirty="0" err="1"/>
              <a:t>Wh</a:t>
            </a:r>
            <a:r>
              <a:rPr lang="en-US" dirty="0"/>
              <a:t>-questions have long distance dependencies.  The </a:t>
            </a:r>
            <a:r>
              <a:rPr lang="en-US" dirty="0" err="1"/>
              <a:t>Wh</a:t>
            </a:r>
            <a:r>
              <a:rPr lang="en-US" dirty="0"/>
              <a:t> word often belongs in a place very distant in the sentence.   Compare:</a:t>
            </a:r>
          </a:p>
          <a:p>
            <a:r>
              <a:rPr lang="en-US" dirty="0"/>
              <a:t>Subject </a:t>
            </a:r>
            <a:r>
              <a:rPr lang="en-US" dirty="0" err="1"/>
              <a:t>wh</a:t>
            </a:r>
            <a:r>
              <a:rPr lang="en-US" dirty="0"/>
              <a:t>: Which plane goes to  </a:t>
            </a:r>
            <a:r>
              <a:rPr lang="en-US" dirty="0" err="1"/>
              <a:t>Chicgao</a:t>
            </a:r>
            <a:r>
              <a:rPr lang="en-US" dirty="0"/>
              <a:t>?</a:t>
            </a:r>
          </a:p>
          <a:p>
            <a:r>
              <a:rPr lang="en-US" dirty="0"/>
              <a:t>Non-subject-</a:t>
            </a:r>
            <a:r>
              <a:rPr lang="en-US" dirty="0" err="1"/>
              <a:t>wh</a:t>
            </a:r>
            <a:r>
              <a:rPr lang="en-US" dirty="0"/>
              <a:t> question: Where does this plane go to ___?</a:t>
            </a:r>
          </a:p>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20</a:t>
            </a:fld>
            <a:endParaRPr lang="en-US"/>
          </a:p>
        </p:txBody>
      </p:sp>
    </p:spTree>
    <p:extLst>
      <p:ext uri="{BB962C8B-B14F-4D97-AF65-F5344CB8AC3E}">
        <p14:creationId xmlns:p14="http://schemas.microsoft.com/office/powerpoint/2010/main" val="1810232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fundamental notion underlying the idea of </a:t>
            </a:r>
            <a:r>
              <a:rPr lang="en-US" sz="1200" b="1" kern="1200" dirty="0">
                <a:solidFill>
                  <a:schemeClr val="tx1"/>
                </a:solidFill>
                <a:effectLst/>
                <a:latin typeface="+mn-lt"/>
                <a:ea typeface="+mn-ea"/>
                <a:cs typeface="+mn-cs"/>
              </a:rPr>
              <a:t>constituency</a:t>
            </a:r>
            <a:r>
              <a:rPr lang="en-US" sz="1200" kern="1200" dirty="0">
                <a:solidFill>
                  <a:schemeClr val="tx1"/>
                </a:solidFill>
                <a:effectLst/>
                <a:latin typeface="+mn-lt"/>
                <a:ea typeface="+mn-ea"/>
                <a:cs typeface="+mn-cs"/>
              </a:rPr>
              <a:t> is that of abstraction — groups of words behaving as single units, or constituents. A significant part of developing a grammar involves discovering the inventory of constituents present in the language.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94053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modifier “the hell” is sensitive to the presence of wh-words. As well. It’s perfectly mellifluous (if a bit base) to utter (61a - Figure 4.12), but is decidedly ungrammatical to say (61b). </a:t>
            </a:r>
            <a:endParaRPr lang="en-US" dirty="0"/>
          </a:p>
          <a:p>
            <a:r>
              <a:rPr lang="en-US" sz="1200" kern="1200" dirty="0">
                <a:solidFill>
                  <a:schemeClr val="tx1"/>
                </a:solidFill>
                <a:effectLst/>
                <a:latin typeface="+mn-lt"/>
                <a:ea typeface="+mn-ea"/>
                <a:cs typeface="+mn-cs"/>
              </a:rPr>
              <a:t>(61) a. Who the hell left?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 *Did Kim the hell leave?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287313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saw in Chapter 8, </a:t>
            </a:r>
            <a:r>
              <a:rPr lang="en-US" sz="1200" b="0" kern="1200" dirty="0">
                <a:solidFill>
                  <a:schemeClr val="tx1"/>
                </a:solidFill>
                <a:effectLst/>
                <a:latin typeface="+mn-lt"/>
                <a:ea typeface="+mn-ea"/>
                <a:cs typeface="+mn-cs"/>
              </a:rPr>
              <a:t>mass nouns </a:t>
            </a:r>
            <a:r>
              <a:rPr lang="en-US" sz="1200" kern="1200" dirty="0">
                <a:solidFill>
                  <a:schemeClr val="tx1"/>
                </a:solidFill>
                <a:effectLst/>
                <a:latin typeface="+mn-lt"/>
                <a:ea typeface="+mn-ea"/>
                <a:cs typeface="+mn-cs"/>
              </a:rPr>
              <a:t>also don’t require determination. Recall that mass nouns often (not always) involve something that is treated like a substance (including e.g., </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snow</a:t>
            </a:r>
            <a:r>
              <a:rPr lang="en-US" sz="1200" kern="1200" dirty="0">
                <a:solidFill>
                  <a:schemeClr val="tx1"/>
                </a:solidFill>
                <a:effectLst/>
                <a:latin typeface="+mn-lt"/>
                <a:ea typeface="+mn-ea"/>
                <a:cs typeface="+mn-cs"/>
              </a:rPr>
              <a:t>), don’t take the indefinite article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and don’t tend to pluralize.  Many abstract nouns are mass nouns (</a:t>
            </a:r>
            <a:r>
              <a:rPr lang="en-US" sz="1200" i="1" kern="1200" dirty="0">
                <a:solidFill>
                  <a:schemeClr val="tx1"/>
                </a:solidFill>
                <a:effectLst/>
                <a:latin typeface="+mn-lt"/>
                <a:ea typeface="+mn-ea"/>
                <a:cs typeface="+mn-cs"/>
              </a:rPr>
              <a:t>music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homework</a:t>
            </a:r>
            <a:r>
              <a:rPr lang="en-US" sz="1200" kern="1200" dirty="0">
                <a:solidFill>
                  <a:schemeClr val="tx1"/>
                </a:solidFill>
                <a:effectLst/>
                <a:latin typeface="+mn-lt"/>
                <a:ea typeface="+mn-ea"/>
                <a:cs typeface="+mn-cs"/>
              </a:rPr>
              <a:t>). Mass nouns in the ATIS domain include </a:t>
            </a:r>
            <a:r>
              <a:rPr lang="en-US" sz="1200" i="1" kern="1200" dirty="0">
                <a:solidFill>
                  <a:schemeClr val="tx1"/>
                </a:solidFill>
                <a:effectLst/>
                <a:latin typeface="+mn-lt"/>
                <a:ea typeface="+mn-ea"/>
                <a:cs typeface="+mn-cs"/>
              </a:rPr>
              <a:t>breakfast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lunch</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dinner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3109719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prepositional phrases </a:t>
            </a:r>
            <a:r>
              <a:rPr lang="en-US" sz="1200" kern="1200" dirty="0">
                <a:solidFill>
                  <a:schemeClr val="tx1"/>
                </a:solidFill>
                <a:effectLst/>
                <a:latin typeface="+mn-lt"/>
                <a:ea typeface="+mn-ea"/>
                <a:cs typeface="+mn-cs"/>
              </a:rPr>
              <a:t>all flights </a:t>
            </a:r>
            <a:r>
              <a:rPr lang="en-US" sz="1200" i="1" kern="1200" dirty="0">
                <a:solidFill>
                  <a:schemeClr val="tx1"/>
                </a:solidFill>
                <a:effectLst/>
                <a:latin typeface="+mn-lt"/>
                <a:ea typeface="+mn-ea"/>
                <a:cs typeface="+mn-cs"/>
              </a:rPr>
              <a:t>from Cleveland</a:t>
            </a:r>
            <a:br>
              <a:rPr lang="en-US" sz="1200" i="1"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non-finite clauses </a:t>
            </a:r>
            <a:r>
              <a:rPr lang="en-US" sz="1200" kern="1200" dirty="0">
                <a:solidFill>
                  <a:schemeClr val="tx1"/>
                </a:solidFill>
                <a:effectLst/>
                <a:latin typeface="+mn-lt"/>
                <a:ea typeface="+mn-ea"/>
                <a:cs typeface="+mn-cs"/>
              </a:rPr>
              <a:t>any flights </a:t>
            </a:r>
            <a:r>
              <a:rPr lang="en-US" sz="1200" i="1" kern="1200" dirty="0">
                <a:solidFill>
                  <a:schemeClr val="tx1"/>
                </a:solidFill>
                <a:effectLst/>
                <a:latin typeface="+mn-lt"/>
                <a:ea typeface="+mn-ea"/>
                <a:cs typeface="+mn-cs"/>
              </a:rPr>
              <a:t>arriving after eleven 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relative clauses </a:t>
            </a:r>
            <a:r>
              <a:rPr lang="en-US" sz="1200" kern="1200" dirty="0">
                <a:solidFill>
                  <a:schemeClr val="tx1"/>
                </a:solidFill>
                <a:effectLst/>
                <a:latin typeface="+mn-lt"/>
                <a:ea typeface="+mn-ea"/>
                <a:cs typeface="+mn-cs"/>
              </a:rPr>
              <a:t>a flight </a:t>
            </a:r>
            <a:r>
              <a:rPr lang="en-US" sz="1200" i="1" kern="1200" dirty="0">
                <a:solidFill>
                  <a:schemeClr val="tx1"/>
                </a:solidFill>
                <a:effectLst/>
                <a:latin typeface="+mn-lt"/>
                <a:ea typeface="+mn-ea"/>
                <a:cs typeface="+mn-cs"/>
              </a:rPr>
              <a:t>that serves breakfast   </a:t>
            </a:r>
            <a:r>
              <a:rPr lang="en-US" sz="1200" i="0"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relative pronouns like </a:t>
            </a:r>
            <a:r>
              <a:rPr lang="en-US" sz="1200" i="0" kern="1200" dirty="0">
                <a:solidFill>
                  <a:schemeClr val="tx1"/>
                </a:solidFill>
                <a:effectLst/>
                <a:latin typeface="+mn-lt"/>
                <a:ea typeface="+mn-ea"/>
                <a:cs typeface="+mn-cs"/>
              </a:rPr>
              <a:t>that or who)</a:t>
            </a:r>
          </a:p>
          <a:p>
            <a:endParaRPr lang="en-US" sz="1200" i="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Gerundive </a:t>
            </a:r>
            <a:r>
              <a:rPr lang="en-US" sz="1200" kern="1200" dirty="0">
                <a:solidFill>
                  <a:schemeClr val="tx1"/>
                </a:solidFill>
                <a:effectLst/>
                <a:latin typeface="+mn-lt"/>
                <a:ea typeface="+mn-ea"/>
                <a:cs typeface="+mn-cs"/>
              </a:rPr>
              <a:t>postmodifiers are so called because they consist of a verb phrase that begins with the gerundive (</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form of the verb. Here are some examples: </a:t>
            </a:r>
            <a:endParaRPr lang="en-US" dirty="0"/>
          </a:p>
          <a:p>
            <a:r>
              <a:rPr lang="en-US" sz="1200" kern="1200" dirty="0">
                <a:solidFill>
                  <a:schemeClr val="tx1"/>
                </a:solidFill>
                <a:effectLst/>
                <a:latin typeface="+mn-lt"/>
                <a:ea typeface="+mn-ea"/>
                <a:cs typeface="+mn-cs"/>
              </a:rPr>
              <a:t>any of those </a:t>
            </a:r>
            <a:r>
              <a:rPr lang="en-US" sz="1200" i="1" kern="1200" dirty="0">
                <a:solidFill>
                  <a:schemeClr val="tx1"/>
                </a:solidFill>
                <a:effectLst/>
                <a:latin typeface="+mn-lt"/>
                <a:ea typeface="+mn-ea"/>
                <a:cs typeface="+mn-cs"/>
              </a:rPr>
              <a:t>[leaving on Thursday]</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any flights </a:t>
            </a:r>
            <a:r>
              <a:rPr lang="en-US" sz="1200" i="1" kern="1200" dirty="0">
                <a:solidFill>
                  <a:schemeClr val="tx1"/>
                </a:solidFill>
                <a:effectLst/>
                <a:latin typeface="+mn-lt"/>
                <a:ea typeface="+mn-ea"/>
                <a:cs typeface="+mn-cs"/>
              </a:rPr>
              <a:t>[arriving after eleven a.m.]</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flights </a:t>
            </a:r>
            <a:r>
              <a:rPr lang="en-US" sz="1200" i="1" kern="1200" dirty="0">
                <a:solidFill>
                  <a:schemeClr val="tx1"/>
                </a:solidFill>
                <a:effectLst/>
                <a:latin typeface="+mn-lt"/>
                <a:ea typeface="+mn-ea"/>
                <a:cs typeface="+mn-cs"/>
              </a:rPr>
              <a:t>[arriving within thirty minutes of each other]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958656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27</a:t>
            </a:fld>
            <a:endParaRPr lang="en-US"/>
          </a:p>
        </p:txBody>
      </p:sp>
    </p:spTree>
    <p:extLst>
      <p:ext uri="{BB962C8B-B14F-4D97-AF65-F5344CB8AC3E}">
        <p14:creationId xmlns:p14="http://schemas.microsoft.com/office/powerpoint/2010/main" val="321494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28</a:t>
            </a:fld>
            <a:endParaRPr lang="en-US"/>
          </a:p>
        </p:txBody>
      </p:sp>
    </p:spTree>
    <p:extLst>
      <p:ext uri="{BB962C8B-B14F-4D97-AF65-F5344CB8AC3E}">
        <p14:creationId xmlns:p14="http://schemas.microsoft.com/office/powerpoint/2010/main" val="369797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29</a:t>
            </a:fld>
            <a:endParaRPr lang="en-US"/>
          </a:p>
        </p:txBody>
      </p:sp>
    </p:spTree>
    <p:extLst>
      <p:ext uri="{BB962C8B-B14F-4D97-AF65-F5344CB8AC3E}">
        <p14:creationId xmlns:p14="http://schemas.microsoft.com/office/powerpoint/2010/main" val="1851997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30</a:t>
            </a:fld>
            <a:endParaRPr lang="en-US"/>
          </a:p>
        </p:txBody>
      </p:sp>
    </p:spTree>
    <p:extLst>
      <p:ext uri="{BB962C8B-B14F-4D97-AF65-F5344CB8AC3E}">
        <p14:creationId xmlns:p14="http://schemas.microsoft.com/office/powerpoint/2010/main" val="1220085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Mention: transitive and intransitive, arguments v. adjuncts.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Where traditional grammars </a:t>
            </a:r>
            <a:r>
              <a:rPr lang="en-US" sz="1200" b="0" kern="1200" dirty="0">
                <a:solidFill>
                  <a:schemeClr val="tx1"/>
                </a:solidFill>
                <a:effectLst/>
                <a:latin typeface="+mn-lt"/>
                <a:ea typeface="+mn-ea"/>
                <a:cs typeface="+mn-cs"/>
              </a:rPr>
              <a:t>subcategorize </a:t>
            </a:r>
            <a:r>
              <a:rPr lang="en-US" sz="1200" kern="1200" dirty="0">
                <a:solidFill>
                  <a:schemeClr val="tx1"/>
                </a:solidFill>
                <a:effectLst/>
                <a:latin typeface="+mn-lt"/>
                <a:ea typeface="+mn-ea"/>
                <a:cs typeface="+mn-cs"/>
              </a:rPr>
              <a:t>verbs into these two categories (transitive and intransitive), modern grammars distinguish as many as 100 subcategories. We say that a verb like </a:t>
            </a:r>
            <a:r>
              <a:rPr lang="en-US" sz="1200" i="1" kern="1200" dirty="0">
                <a:solidFill>
                  <a:schemeClr val="tx1"/>
                </a:solidFill>
                <a:effectLst/>
                <a:latin typeface="+mn-lt"/>
                <a:ea typeface="+mn-ea"/>
                <a:cs typeface="+mn-cs"/>
              </a:rPr>
              <a:t>find </a:t>
            </a:r>
            <a:r>
              <a:rPr lang="en-US" sz="1200" b="0" kern="1200" dirty="0">
                <a:solidFill>
                  <a:schemeClr val="tx1"/>
                </a:solidFill>
                <a:effectLst/>
                <a:latin typeface="+mn-lt"/>
                <a:ea typeface="+mn-ea"/>
                <a:cs typeface="+mn-cs"/>
              </a:rPr>
              <a:t>subcategorizes for </a:t>
            </a: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NP</a:t>
            </a:r>
            <a:r>
              <a:rPr lang="en-US" sz="1200" kern="1200" dirty="0">
                <a:solidFill>
                  <a:schemeClr val="tx1"/>
                </a:solidFill>
                <a:effectLst/>
                <a:latin typeface="+mn-lt"/>
                <a:ea typeface="+mn-ea"/>
                <a:cs typeface="+mn-cs"/>
              </a:rPr>
              <a:t>, and a verb like </a:t>
            </a:r>
            <a:r>
              <a:rPr lang="en-US" sz="1200" i="1" kern="1200" dirty="0">
                <a:solidFill>
                  <a:schemeClr val="tx1"/>
                </a:solidFill>
                <a:effectLst/>
                <a:latin typeface="+mn-lt"/>
                <a:ea typeface="+mn-ea"/>
                <a:cs typeface="+mn-cs"/>
              </a:rPr>
              <a:t>want </a:t>
            </a:r>
            <a:r>
              <a:rPr lang="en-US" sz="1200" kern="1200" dirty="0">
                <a:solidFill>
                  <a:schemeClr val="tx1"/>
                </a:solidFill>
                <a:effectLst/>
                <a:latin typeface="+mn-lt"/>
                <a:ea typeface="+mn-ea"/>
                <a:cs typeface="+mn-cs"/>
              </a:rPr>
              <a:t>sub- categorizes for either an </a:t>
            </a:r>
            <a:r>
              <a:rPr lang="en-US" sz="1200" i="1" kern="1200" dirty="0">
                <a:solidFill>
                  <a:schemeClr val="tx1"/>
                </a:solidFill>
                <a:effectLst/>
                <a:latin typeface="+mn-lt"/>
                <a:ea typeface="+mn-ea"/>
                <a:cs typeface="+mn-cs"/>
              </a:rPr>
              <a:t>NP </a:t>
            </a:r>
            <a:r>
              <a:rPr lang="en-US" sz="1200" kern="1200" dirty="0">
                <a:solidFill>
                  <a:schemeClr val="tx1"/>
                </a:solidFill>
                <a:effectLst/>
                <a:latin typeface="+mn-lt"/>
                <a:ea typeface="+mn-ea"/>
                <a:cs typeface="+mn-cs"/>
              </a:rPr>
              <a:t>or a non-finite </a:t>
            </a:r>
            <a:r>
              <a:rPr lang="en-US" sz="1200" i="1" kern="1200" dirty="0">
                <a:solidFill>
                  <a:schemeClr val="tx1"/>
                </a:solidFill>
                <a:effectLst/>
                <a:latin typeface="+mn-lt"/>
                <a:ea typeface="+mn-ea"/>
                <a:cs typeface="+mn-cs"/>
              </a:rPr>
              <a:t>VP</a:t>
            </a:r>
            <a:r>
              <a:rPr lang="en-US" sz="1200" kern="1200" dirty="0">
                <a:solidFill>
                  <a:schemeClr val="tx1"/>
                </a:solidFill>
                <a:effectLst/>
                <a:latin typeface="+mn-lt"/>
                <a:ea typeface="+mn-ea"/>
                <a:cs typeface="+mn-cs"/>
              </a:rPr>
              <a:t>. We also call these constituents the </a:t>
            </a:r>
            <a:r>
              <a:rPr lang="en-US" sz="1200" b="0" kern="1200" dirty="0">
                <a:solidFill>
                  <a:schemeClr val="tx1"/>
                </a:solidFill>
                <a:effectLst/>
                <a:latin typeface="+mn-lt"/>
                <a:ea typeface="+mn-ea"/>
                <a:cs typeface="+mn-cs"/>
              </a:rPr>
              <a:t>complements </a:t>
            </a:r>
            <a:r>
              <a:rPr lang="en-US" sz="1200" kern="1200" dirty="0">
                <a:solidFill>
                  <a:schemeClr val="tx1"/>
                </a:solidFill>
                <a:effectLst/>
                <a:latin typeface="+mn-lt"/>
                <a:ea typeface="+mn-ea"/>
                <a:cs typeface="+mn-cs"/>
              </a:rPr>
              <a:t>of the verb (hence our use of the term </a:t>
            </a:r>
            <a:r>
              <a:rPr lang="en-US" sz="1200" b="0" kern="1200" dirty="0">
                <a:solidFill>
                  <a:schemeClr val="tx1"/>
                </a:solidFill>
                <a:effectLst/>
                <a:latin typeface="+mn-lt"/>
                <a:ea typeface="+mn-ea"/>
                <a:cs typeface="+mn-cs"/>
              </a:rPr>
              <a:t>sentential complement </a:t>
            </a:r>
            <a:r>
              <a:rPr lang="en-US" sz="1200" kern="1200" dirty="0">
                <a:solidFill>
                  <a:schemeClr val="tx1"/>
                </a:solidFill>
                <a:effectLst/>
                <a:latin typeface="+mn-lt"/>
                <a:ea typeface="+mn-ea"/>
                <a:cs typeface="+mn-cs"/>
              </a:rPr>
              <a:t>above). So we say that </a:t>
            </a:r>
            <a:r>
              <a:rPr lang="en-US" sz="1200" i="1" kern="1200" dirty="0">
                <a:solidFill>
                  <a:schemeClr val="tx1"/>
                </a:solidFill>
                <a:effectLst/>
                <a:latin typeface="+mn-lt"/>
                <a:ea typeface="+mn-ea"/>
                <a:cs typeface="+mn-cs"/>
              </a:rPr>
              <a:t>want </a:t>
            </a:r>
            <a:r>
              <a:rPr lang="en-US" sz="1200" kern="1200" dirty="0">
                <a:solidFill>
                  <a:schemeClr val="tx1"/>
                </a:solidFill>
                <a:effectLst/>
                <a:latin typeface="+mn-lt"/>
                <a:ea typeface="+mn-ea"/>
                <a:cs typeface="+mn-cs"/>
              </a:rPr>
              <a:t>can take a </a:t>
            </a:r>
            <a:r>
              <a:rPr lang="en-US" sz="1200" i="1" kern="1200" dirty="0">
                <a:solidFill>
                  <a:schemeClr val="tx1"/>
                </a:solidFill>
                <a:effectLst/>
                <a:latin typeface="+mn-lt"/>
                <a:ea typeface="+mn-ea"/>
                <a:cs typeface="+mn-cs"/>
              </a:rPr>
              <a:t>VP </a:t>
            </a:r>
            <a:r>
              <a:rPr lang="en-US" sz="1200" kern="1200" dirty="0">
                <a:solidFill>
                  <a:schemeClr val="tx1"/>
                </a:solidFill>
                <a:effectLst/>
                <a:latin typeface="+mn-lt"/>
                <a:ea typeface="+mn-ea"/>
                <a:cs typeface="+mn-cs"/>
              </a:rPr>
              <a:t>complement. These possible sets of complements are called the </a:t>
            </a:r>
            <a:r>
              <a:rPr lang="en-US" sz="1200" b="0" kern="1200" dirty="0">
                <a:solidFill>
                  <a:schemeClr val="tx1"/>
                </a:solidFill>
                <a:effectLst/>
                <a:latin typeface="+mn-lt"/>
                <a:ea typeface="+mn-ea"/>
                <a:cs typeface="+mn-cs"/>
              </a:rPr>
              <a:t>subcategorization frame </a:t>
            </a:r>
            <a:r>
              <a:rPr lang="en-US" sz="1200" kern="1200" dirty="0">
                <a:solidFill>
                  <a:schemeClr val="tx1"/>
                </a:solidFill>
                <a:effectLst/>
                <a:latin typeface="+mn-lt"/>
                <a:ea typeface="+mn-ea"/>
                <a:cs typeface="+mn-cs"/>
              </a:rPr>
              <a:t>for the verb. Another way of talking about the relation between the verb and these other constituents is to think of the verb as a logical predicate and the constituents as logical arguments of the predicate.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871756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problem with this approach is the significant increase in the number of rules and the associated loss of generality.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280587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35</a:t>
            </a:fld>
            <a:endParaRPr lang="en-US"/>
          </a:p>
        </p:txBody>
      </p:sp>
    </p:spTree>
    <p:extLst>
      <p:ext uri="{BB962C8B-B14F-4D97-AF65-F5344CB8AC3E}">
        <p14:creationId xmlns:p14="http://schemas.microsoft.com/office/powerpoint/2010/main" val="195481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www.theguardian.com</a:t>
            </a:r>
            <a:r>
              <a:rPr lang="en-US" dirty="0"/>
              <a:t>/books/2014/</a:t>
            </a:r>
            <a:r>
              <a:rPr lang="en-US" dirty="0" err="1"/>
              <a:t>aug</a:t>
            </a:r>
            <a:r>
              <a:rPr lang="en-US" dirty="0"/>
              <a:t>/15/steven-pinker-10-grammar-rules-break</a:t>
            </a:r>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3130277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36</a:t>
            </a:fld>
            <a:endParaRPr lang="en-US"/>
          </a:p>
        </p:txBody>
      </p:sp>
    </p:spTree>
    <p:extLst>
      <p:ext uri="{BB962C8B-B14F-4D97-AF65-F5344CB8AC3E}">
        <p14:creationId xmlns:p14="http://schemas.microsoft.com/office/powerpoint/2010/main" val="1064430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39</a:t>
            </a:fld>
            <a:endParaRPr lang="en-US"/>
          </a:p>
        </p:txBody>
      </p:sp>
    </p:spTree>
    <p:extLst>
      <p:ext uri="{BB962C8B-B14F-4D97-AF65-F5344CB8AC3E}">
        <p14:creationId xmlns:p14="http://schemas.microsoft.com/office/powerpoint/2010/main" val="194557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sentences in a treebank implicitly constitute a grammar of the language represented by the corpus being annotated. we can extract each of the CFG rules in from each sentence.</a:t>
            </a:r>
            <a:endParaRPr lang="en-US" dirty="0"/>
          </a:p>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40</a:t>
            </a:fld>
            <a:endParaRPr lang="en-US"/>
          </a:p>
        </p:txBody>
      </p:sp>
    </p:spTree>
    <p:extLst>
      <p:ext uri="{BB962C8B-B14F-4D97-AF65-F5344CB8AC3E}">
        <p14:creationId xmlns:p14="http://schemas.microsoft.com/office/powerpoint/2010/main" val="911427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42</a:t>
            </a:fld>
            <a:endParaRPr lang="en-US"/>
          </a:p>
        </p:txBody>
      </p:sp>
    </p:spTree>
    <p:extLst>
      <p:ext uri="{BB962C8B-B14F-4D97-AF65-F5344CB8AC3E}">
        <p14:creationId xmlns:p14="http://schemas.microsoft.com/office/powerpoint/2010/main" val="411859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43</a:t>
            </a:fld>
            <a:endParaRPr lang="en-US"/>
          </a:p>
        </p:txBody>
      </p:sp>
    </p:spTree>
    <p:extLst>
      <p:ext uri="{BB962C8B-B14F-4D97-AF65-F5344CB8AC3E}">
        <p14:creationId xmlns:p14="http://schemas.microsoft.com/office/powerpoint/2010/main" val="2017925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44</a:t>
            </a:fld>
            <a:endParaRPr lang="en-US"/>
          </a:p>
        </p:txBody>
      </p:sp>
    </p:spTree>
    <p:extLst>
      <p:ext uri="{BB962C8B-B14F-4D97-AF65-F5344CB8AC3E}">
        <p14:creationId xmlns:p14="http://schemas.microsoft.com/office/powerpoint/2010/main" val="1130854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45</a:t>
            </a:fld>
            <a:endParaRPr lang="en-US"/>
          </a:p>
        </p:txBody>
      </p:sp>
    </p:spTree>
    <p:extLst>
      <p:ext uri="{BB962C8B-B14F-4D97-AF65-F5344CB8AC3E}">
        <p14:creationId xmlns:p14="http://schemas.microsoft.com/office/powerpoint/2010/main" val="646705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46</a:t>
            </a:fld>
            <a:endParaRPr lang="en-US"/>
          </a:p>
        </p:txBody>
      </p:sp>
    </p:spTree>
    <p:extLst>
      <p:ext uri="{BB962C8B-B14F-4D97-AF65-F5344CB8AC3E}">
        <p14:creationId xmlns:p14="http://schemas.microsoft.com/office/powerpoint/2010/main" val="244378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47</a:t>
            </a:fld>
            <a:endParaRPr lang="en-US"/>
          </a:p>
        </p:txBody>
      </p:sp>
    </p:spTree>
    <p:extLst>
      <p:ext uri="{BB962C8B-B14F-4D97-AF65-F5344CB8AC3E}">
        <p14:creationId xmlns:p14="http://schemas.microsoft.com/office/powerpoint/2010/main" val="2035448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50</a:t>
            </a:fld>
            <a:endParaRPr lang="en-US"/>
          </a:p>
        </p:txBody>
      </p:sp>
    </p:spTree>
    <p:extLst>
      <p:ext uri="{BB962C8B-B14F-4D97-AF65-F5344CB8AC3E}">
        <p14:creationId xmlns:p14="http://schemas.microsoft.com/office/powerpoint/2010/main" val="304084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a:t>
            </a:r>
            <a:r>
              <a:rPr lang="en-US" baseline="0" dirty="0"/>
              <a:t> example sentence and talk about constituent and phrases</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4</a:t>
            </a:fld>
            <a:endParaRPr lang="en-US"/>
          </a:p>
        </p:txBody>
      </p:sp>
    </p:spTree>
    <p:extLst>
      <p:ext uri="{BB962C8B-B14F-4D97-AF65-F5344CB8AC3E}">
        <p14:creationId xmlns:p14="http://schemas.microsoft.com/office/powerpoint/2010/main" val="1705536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51</a:t>
            </a:fld>
            <a:endParaRPr lang="en-US"/>
          </a:p>
        </p:txBody>
      </p:sp>
    </p:spTree>
    <p:extLst>
      <p:ext uri="{BB962C8B-B14F-4D97-AF65-F5344CB8AC3E}">
        <p14:creationId xmlns:p14="http://schemas.microsoft.com/office/powerpoint/2010/main" val="1555526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52</a:t>
            </a:fld>
            <a:endParaRPr lang="en-US"/>
          </a:p>
        </p:txBody>
      </p:sp>
    </p:spTree>
    <p:extLst>
      <p:ext uri="{BB962C8B-B14F-4D97-AF65-F5344CB8AC3E}">
        <p14:creationId xmlns:p14="http://schemas.microsoft.com/office/powerpoint/2010/main" val="1353366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53</a:t>
            </a:fld>
            <a:endParaRPr lang="en-US"/>
          </a:p>
        </p:txBody>
      </p:sp>
    </p:spTree>
    <p:extLst>
      <p:ext uri="{BB962C8B-B14F-4D97-AF65-F5344CB8AC3E}">
        <p14:creationId xmlns:p14="http://schemas.microsoft.com/office/powerpoint/2010/main" val="2007231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54</a:t>
            </a:fld>
            <a:endParaRPr lang="en-US"/>
          </a:p>
        </p:txBody>
      </p:sp>
    </p:spTree>
    <p:extLst>
      <p:ext uri="{BB962C8B-B14F-4D97-AF65-F5344CB8AC3E}">
        <p14:creationId xmlns:p14="http://schemas.microsoft.com/office/powerpoint/2010/main" val="790669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55</a:t>
            </a:fld>
            <a:endParaRPr lang="en-US"/>
          </a:p>
        </p:txBody>
      </p:sp>
    </p:spTree>
    <p:extLst>
      <p:ext uri="{BB962C8B-B14F-4D97-AF65-F5344CB8AC3E}">
        <p14:creationId xmlns:p14="http://schemas.microsoft.com/office/powerpoint/2010/main" val="17989718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01, S VP Verb Nom Noun; 12,</a:t>
            </a:r>
            <a:r>
              <a:rPr lang="en-US" baseline="0" dirty="0"/>
              <a:t> </a:t>
            </a:r>
            <a:r>
              <a:rPr lang="en-US" baseline="0" dirty="0" err="1"/>
              <a:t>Det</a:t>
            </a:r>
            <a:r>
              <a:rPr lang="en-US" baseline="0" dirty="0"/>
              <a:t>; 23 Nom N; 3,4 Prep; 4,5 NP, Proper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13 NP; 35 PP;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03, S, VP, X2;</a:t>
            </a:r>
            <a:r>
              <a:rPr lang="en-US" baseline="0" dirty="0"/>
              <a:t> </a:t>
            </a:r>
            <a:r>
              <a:rPr lang="en-US" dirty="0"/>
              <a:t>25, Nom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15 NP</a:t>
            </a:r>
          </a:p>
          <a:p>
            <a:r>
              <a:rPr lang="en-US" dirty="0"/>
              <a:t>05 X2,</a:t>
            </a:r>
            <a:r>
              <a:rPr lang="en-US" baseline="0" dirty="0"/>
              <a:t> VP, VP, S(01,15), S(03,35,X2 PP), S(03,35,VP PP)</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56</a:t>
            </a:fld>
            <a:endParaRPr lang="en-US"/>
          </a:p>
        </p:txBody>
      </p:sp>
    </p:spTree>
    <p:extLst>
      <p:ext uri="{BB962C8B-B14F-4D97-AF65-F5344CB8AC3E}">
        <p14:creationId xmlns:p14="http://schemas.microsoft.com/office/powerpoint/2010/main" val="1583012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01, S VP Verb Nom Noun; 12,</a:t>
            </a:r>
            <a:r>
              <a:rPr lang="en-US" baseline="0" dirty="0"/>
              <a:t> </a:t>
            </a:r>
            <a:r>
              <a:rPr lang="en-US" baseline="0" dirty="0" err="1"/>
              <a:t>Det</a:t>
            </a:r>
            <a:r>
              <a:rPr lang="en-US" baseline="0" dirty="0"/>
              <a:t>; 23 Nom N; 3,4 Prep; 4,5 NP, Proper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13 NP; 35 PP;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03, S, VP, X2;</a:t>
            </a:r>
            <a:r>
              <a:rPr lang="en-US" baseline="0" dirty="0"/>
              <a:t> </a:t>
            </a:r>
            <a:r>
              <a:rPr lang="en-US" dirty="0"/>
              <a:t>25, Nom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15 NP</a:t>
            </a:r>
          </a:p>
          <a:p>
            <a:r>
              <a:rPr lang="en-US" dirty="0"/>
              <a:t>05 X2,</a:t>
            </a:r>
            <a:r>
              <a:rPr lang="en-US" baseline="0" dirty="0"/>
              <a:t> VP, VP, S(01,15), S(03,35,X2 PP), S(03,35,VP PP)</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57</a:t>
            </a:fld>
            <a:endParaRPr lang="en-US"/>
          </a:p>
        </p:txBody>
      </p:sp>
    </p:spTree>
    <p:extLst>
      <p:ext uri="{BB962C8B-B14F-4D97-AF65-F5344CB8AC3E}">
        <p14:creationId xmlns:p14="http://schemas.microsoft.com/office/powerpoint/2010/main" val="1423969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58</a:t>
            </a:fld>
            <a:endParaRPr lang="en-US"/>
          </a:p>
        </p:txBody>
      </p:sp>
    </p:spTree>
    <p:extLst>
      <p:ext uri="{BB962C8B-B14F-4D97-AF65-F5344CB8AC3E}">
        <p14:creationId xmlns:p14="http://schemas.microsoft.com/office/powerpoint/2010/main" val="1446926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59</a:t>
            </a:fld>
            <a:endParaRPr lang="en-US"/>
          </a:p>
        </p:txBody>
      </p:sp>
    </p:spTree>
    <p:extLst>
      <p:ext uri="{BB962C8B-B14F-4D97-AF65-F5344CB8AC3E}">
        <p14:creationId xmlns:p14="http://schemas.microsoft.com/office/powerpoint/2010/main" val="440756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Nn^2 and Rn^3</a:t>
            </a:r>
          </a:p>
        </p:txBody>
      </p:sp>
      <p:sp>
        <p:nvSpPr>
          <p:cNvPr id="4" name="Slide Number Placeholder 3"/>
          <p:cNvSpPr>
            <a:spLocks noGrp="1"/>
          </p:cNvSpPr>
          <p:nvPr>
            <p:ph type="sldNum" sz="quarter" idx="10"/>
          </p:nvPr>
        </p:nvSpPr>
        <p:spPr/>
        <p:txBody>
          <a:bodyPr/>
          <a:lstStyle/>
          <a:p>
            <a:fld id="{3C81AB7A-2202-EE49-A2C1-E8DF6DF497A8}" type="slidenum">
              <a:rPr lang="en-US" smtClean="0"/>
              <a:t>60</a:t>
            </a:fld>
            <a:endParaRPr lang="en-US"/>
          </a:p>
        </p:txBody>
      </p:sp>
    </p:spTree>
    <p:extLst>
      <p:ext uri="{BB962C8B-B14F-4D97-AF65-F5344CB8AC3E}">
        <p14:creationId xmlns:p14="http://schemas.microsoft.com/office/powerpoint/2010/main" val="6979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discussed POS tagging.  </a:t>
            </a:r>
          </a:p>
          <a:p>
            <a:r>
              <a:rPr lang="en-US" dirty="0"/>
              <a:t>Part-of-speech categories cam act as a kind of </a:t>
            </a:r>
            <a:r>
              <a:rPr lang="en-US" i="1" dirty="0"/>
              <a:t>equivalence class </a:t>
            </a:r>
            <a:r>
              <a:rPr lang="en-US" dirty="0"/>
              <a:t>for words.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piece of evidence is that they can all appear in similar syntactic environments, for example, before a verb.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455738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Nn^2 and Rn^3</a:t>
            </a:r>
          </a:p>
        </p:txBody>
      </p:sp>
      <p:sp>
        <p:nvSpPr>
          <p:cNvPr id="4" name="Slide Number Placeholder 3"/>
          <p:cNvSpPr>
            <a:spLocks noGrp="1"/>
          </p:cNvSpPr>
          <p:nvPr>
            <p:ph type="sldNum" sz="quarter" idx="10"/>
          </p:nvPr>
        </p:nvSpPr>
        <p:spPr/>
        <p:txBody>
          <a:bodyPr/>
          <a:lstStyle/>
          <a:p>
            <a:fld id="{3C81AB7A-2202-EE49-A2C1-E8DF6DF497A8}" type="slidenum">
              <a:rPr lang="en-US" smtClean="0"/>
              <a:t>61</a:t>
            </a:fld>
            <a:endParaRPr lang="en-US"/>
          </a:p>
        </p:txBody>
      </p:sp>
    </p:spTree>
    <p:extLst>
      <p:ext uri="{BB962C8B-B14F-4D97-AF65-F5344CB8AC3E}">
        <p14:creationId xmlns:p14="http://schemas.microsoft.com/office/powerpoint/2010/main" val="742992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62</a:t>
            </a:fld>
            <a:endParaRPr lang="en-US"/>
          </a:p>
        </p:txBody>
      </p:sp>
    </p:spTree>
    <p:extLst>
      <p:ext uri="{BB962C8B-B14F-4D97-AF65-F5344CB8AC3E}">
        <p14:creationId xmlns:p14="http://schemas.microsoft.com/office/powerpoint/2010/main" val="17700325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63</a:t>
            </a:fld>
            <a:endParaRPr lang="en-US"/>
          </a:p>
        </p:txBody>
      </p:sp>
    </p:spTree>
    <p:extLst>
      <p:ext uri="{BB962C8B-B14F-4D97-AF65-F5344CB8AC3E}">
        <p14:creationId xmlns:p14="http://schemas.microsoft.com/office/powerpoint/2010/main" val="1329408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64</a:t>
            </a:fld>
            <a:endParaRPr lang="en-US"/>
          </a:p>
        </p:txBody>
      </p:sp>
    </p:spTree>
    <p:extLst>
      <p:ext uri="{BB962C8B-B14F-4D97-AF65-F5344CB8AC3E}">
        <p14:creationId xmlns:p14="http://schemas.microsoft.com/office/powerpoint/2010/main" val="438489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65</a:t>
            </a:fld>
            <a:endParaRPr lang="en-US"/>
          </a:p>
        </p:txBody>
      </p:sp>
    </p:spTree>
    <p:extLst>
      <p:ext uri="{BB962C8B-B14F-4D97-AF65-F5344CB8AC3E}">
        <p14:creationId xmlns:p14="http://schemas.microsoft.com/office/powerpoint/2010/main" val="2030698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66</a:t>
            </a:fld>
            <a:endParaRPr lang="en-US"/>
          </a:p>
        </p:txBody>
      </p:sp>
    </p:spTree>
    <p:extLst>
      <p:ext uri="{BB962C8B-B14F-4D97-AF65-F5344CB8AC3E}">
        <p14:creationId xmlns:p14="http://schemas.microsoft.com/office/powerpoint/2010/main" val="356113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67</a:t>
            </a:fld>
            <a:endParaRPr lang="en-US"/>
          </a:p>
        </p:txBody>
      </p:sp>
    </p:spTree>
    <p:extLst>
      <p:ext uri="{BB962C8B-B14F-4D97-AF65-F5344CB8AC3E}">
        <p14:creationId xmlns:p14="http://schemas.microsoft.com/office/powerpoint/2010/main" val="1598785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68</a:t>
            </a:fld>
            <a:endParaRPr lang="en-US"/>
          </a:p>
        </p:txBody>
      </p:sp>
    </p:spTree>
    <p:extLst>
      <p:ext uri="{BB962C8B-B14F-4D97-AF65-F5344CB8AC3E}">
        <p14:creationId xmlns:p14="http://schemas.microsoft.com/office/powerpoint/2010/main" val="934464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69</a:t>
            </a:fld>
            <a:endParaRPr lang="en-US"/>
          </a:p>
        </p:txBody>
      </p:sp>
    </p:spTree>
    <p:extLst>
      <p:ext uri="{BB962C8B-B14F-4D97-AF65-F5344CB8AC3E}">
        <p14:creationId xmlns:p14="http://schemas.microsoft.com/office/powerpoint/2010/main" val="20237723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70</a:t>
            </a:fld>
            <a:endParaRPr lang="en-US"/>
          </a:p>
        </p:txBody>
      </p:sp>
    </p:spTree>
    <p:extLst>
      <p:ext uri="{BB962C8B-B14F-4D97-AF65-F5344CB8AC3E}">
        <p14:creationId xmlns:p14="http://schemas.microsoft.com/office/powerpoint/2010/main" val="1177468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fundamental notion underlying the idea of </a:t>
            </a:r>
            <a:r>
              <a:rPr lang="en-US" sz="1200" b="1" kern="1200" dirty="0">
                <a:solidFill>
                  <a:schemeClr val="tx1"/>
                </a:solidFill>
                <a:effectLst/>
                <a:latin typeface="+mn-lt"/>
                <a:ea typeface="+mn-ea"/>
                <a:cs typeface="+mn-cs"/>
              </a:rPr>
              <a:t>constituency</a:t>
            </a:r>
            <a:r>
              <a:rPr lang="en-US" sz="1200" kern="1200" dirty="0">
                <a:solidFill>
                  <a:schemeClr val="tx1"/>
                </a:solidFill>
                <a:effectLst/>
                <a:latin typeface="+mn-lt"/>
                <a:ea typeface="+mn-ea"/>
                <a:cs typeface="+mn-cs"/>
              </a:rPr>
              <a:t> is that of abstraction — groups of words behaving as single units, or constituents. A significant part of developing a grammar involves discovering the inventory of constituents present in the language. </a:t>
            </a:r>
            <a:endParaRPr lang="en-US" dirty="0"/>
          </a:p>
          <a:p>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6</a:t>
            </a:fld>
            <a:endParaRPr lang="en-US"/>
          </a:p>
        </p:txBody>
      </p:sp>
    </p:spTree>
    <p:extLst>
      <p:ext uri="{BB962C8B-B14F-4D97-AF65-F5344CB8AC3E}">
        <p14:creationId xmlns:p14="http://schemas.microsoft.com/office/powerpoint/2010/main" val="13764705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71</a:t>
            </a:fld>
            <a:endParaRPr lang="en-US"/>
          </a:p>
        </p:txBody>
      </p:sp>
    </p:spTree>
    <p:extLst>
      <p:ext uri="{BB962C8B-B14F-4D97-AF65-F5344CB8AC3E}">
        <p14:creationId xmlns:p14="http://schemas.microsoft.com/office/powerpoint/2010/main" val="563388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72</a:t>
            </a:fld>
            <a:endParaRPr lang="en-US"/>
          </a:p>
        </p:txBody>
      </p:sp>
    </p:spTree>
    <p:extLst>
      <p:ext uri="{BB962C8B-B14F-4D97-AF65-F5344CB8AC3E}">
        <p14:creationId xmlns:p14="http://schemas.microsoft.com/office/powerpoint/2010/main" val="4689230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73</a:t>
            </a:fld>
            <a:endParaRPr lang="en-US"/>
          </a:p>
        </p:txBody>
      </p:sp>
    </p:spTree>
    <p:extLst>
      <p:ext uri="{BB962C8B-B14F-4D97-AF65-F5344CB8AC3E}">
        <p14:creationId xmlns:p14="http://schemas.microsoft.com/office/powerpoint/2010/main" val="16373733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74</a:t>
            </a:fld>
            <a:endParaRPr lang="en-US"/>
          </a:p>
        </p:txBody>
      </p:sp>
    </p:spTree>
    <p:extLst>
      <p:ext uri="{BB962C8B-B14F-4D97-AF65-F5344CB8AC3E}">
        <p14:creationId xmlns:p14="http://schemas.microsoft.com/office/powerpoint/2010/main" val="748334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75</a:t>
            </a:fld>
            <a:endParaRPr lang="en-US"/>
          </a:p>
        </p:txBody>
      </p:sp>
    </p:spTree>
    <p:extLst>
      <p:ext uri="{BB962C8B-B14F-4D97-AF65-F5344CB8AC3E}">
        <p14:creationId xmlns:p14="http://schemas.microsoft.com/office/powerpoint/2010/main" val="13242348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76</a:t>
            </a:fld>
            <a:endParaRPr lang="en-US"/>
          </a:p>
        </p:txBody>
      </p:sp>
    </p:spTree>
    <p:extLst>
      <p:ext uri="{BB962C8B-B14F-4D97-AF65-F5344CB8AC3E}">
        <p14:creationId xmlns:p14="http://schemas.microsoft.com/office/powerpoint/2010/main" val="999554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77</a:t>
            </a:fld>
            <a:endParaRPr lang="en-US"/>
          </a:p>
        </p:txBody>
      </p:sp>
    </p:spTree>
    <p:extLst>
      <p:ext uri="{BB962C8B-B14F-4D97-AF65-F5344CB8AC3E}">
        <p14:creationId xmlns:p14="http://schemas.microsoft.com/office/powerpoint/2010/main" val="3896184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78</a:t>
            </a:fld>
            <a:endParaRPr lang="en-US"/>
          </a:p>
        </p:txBody>
      </p:sp>
    </p:spTree>
    <p:extLst>
      <p:ext uri="{BB962C8B-B14F-4D97-AF65-F5344CB8AC3E}">
        <p14:creationId xmlns:p14="http://schemas.microsoft.com/office/powerpoint/2010/main" val="9167045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79</a:t>
            </a:fld>
            <a:endParaRPr lang="en-US"/>
          </a:p>
        </p:txBody>
      </p:sp>
    </p:spTree>
    <p:extLst>
      <p:ext uri="{BB962C8B-B14F-4D97-AF65-F5344CB8AC3E}">
        <p14:creationId xmlns:p14="http://schemas.microsoft.com/office/powerpoint/2010/main" val="16615338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80</a:t>
            </a:fld>
            <a:endParaRPr lang="en-US"/>
          </a:p>
        </p:txBody>
      </p:sp>
    </p:spTree>
    <p:extLst>
      <p:ext uri="{BB962C8B-B14F-4D97-AF65-F5344CB8AC3E}">
        <p14:creationId xmlns:p14="http://schemas.microsoft.com/office/powerpoint/2010/main" val="378850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7</a:t>
            </a:fld>
            <a:endParaRPr lang="en-US"/>
          </a:p>
        </p:txBody>
      </p:sp>
    </p:spTree>
    <p:extLst>
      <p:ext uri="{BB962C8B-B14F-4D97-AF65-F5344CB8AC3E}">
        <p14:creationId xmlns:p14="http://schemas.microsoft.com/office/powerpoint/2010/main" val="20949825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81</a:t>
            </a:fld>
            <a:endParaRPr lang="en-US"/>
          </a:p>
        </p:txBody>
      </p:sp>
    </p:spTree>
    <p:extLst>
      <p:ext uri="{BB962C8B-B14F-4D97-AF65-F5344CB8AC3E}">
        <p14:creationId xmlns:p14="http://schemas.microsoft.com/office/powerpoint/2010/main" val="215978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82</a:t>
            </a:fld>
            <a:endParaRPr lang="en-US"/>
          </a:p>
        </p:txBody>
      </p:sp>
    </p:spTree>
    <p:extLst>
      <p:ext uri="{BB962C8B-B14F-4D97-AF65-F5344CB8AC3E}">
        <p14:creationId xmlns:p14="http://schemas.microsoft.com/office/powerpoint/2010/main" val="451736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83</a:t>
            </a:fld>
            <a:endParaRPr lang="en-US"/>
          </a:p>
        </p:txBody>
      </p:sp>
    </p:spTree>
    <p:extLst>
      <p:ext uri="{BB962C8B-B14F-4D97-AF65-F5344CB8AC3E}">
        <p14:creationId xmlns:p14="http://schemas.microsoft.com/office/powerpoint/2010/main" val="51445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84</a:t>
            </a:fld>
            <a:endParaRPr lang="en-US"/>
          </a:p>
        </p:txBody>
      </p:sp>
    </p:spTree>
    <p:extLst>
      <p:ext uri="{BB962C8B-B14F-4D97-AF65-F5344CB8AC3E}">
        <p14:creationId xmlns:p14="http://schemas.microsoft.com/office/powerpoint/2010/main" val="1067747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85</a:t>
            </a:fld>
            <a:endParaRPr lang="en-US"/>
          </a:p>
        </p:txBody>
      </p:sp>
    </p:spTree>
    <p:extLst>
      <p:ext uri="{BB962C8B-B14F-4D97-AF65-F5344CB8AC3E}">
        <p14:creationId xmlns:p14="http://schemas.microsoft.com/office/powerpoint/2010/main" val="215770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Parent/head/governor,</a:t>
            </a:r>
            <a:r>
              <a:rPr lang="en-US" baseline="0" dirty="0"/>
              <a:t> child/dependent/modifier, label/relation/type</a:t>
            </a:r>
          </a:p>
          <a:p>
            <a:r>
              <a:rPr lang="en-US" baseline="0" dirty="0"/>
              <a:t>Connected, acyclic, single-head, projective</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86</a:t>
            </a:fld>
            <a:endParaRPr lang="en-US"/>
          </a:p>
        </p:txBody>
      </p:sp>
    </p:spTree>
    <p:extLst>
      <p:ext uri="{BB962C8B-B14F-4D97-AF65-F5344CB8AC3E}">
        <p14:creationId xmlns:p14="http://schemas.microsoft.com/office/powerpoint/2010/main" val="866738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87</a:t>
            </a:fld>
            <a:endParaRPr lang="en-US"/>
          </a:p>
        </p:txBody>
      </p:sp>
    </p:spTree>
    <p:extLst>
      <p:ext uri="{BB962C8B-B14F-4D97-AF65-F5344CB8AC3E}">
        <p14:creationId xmlns:p14="http://schemas.microsoft.com/office/powerpoint/2010/main" val="4369585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Labeled attachment score, unlabeled</a:t>
            </a:r>
            <a:r>
              <a:rPr lang="en-US" baseline="0" dirty="0"/>
              <a:t> attachment score</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88</a:t>
            </a:fld>
            <a:endParaRPr lang="en-US"/>
          </a:p>
        </p:txBody>
      </p:sp>
    </p:spTree>
    <p:extLst>
      <p:ext uri="{BB962C8B-B14F-4D97-AF65-F5344CB8AC3E}">
        <p14:creationId xmlns:p14="http://schemas.microsoft.com/office/powerpoint/2010/main" val="10357981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89</a:t>
            </a:fld>
            <a:endParaRPr lang="en-US"/>
          </a:p>
        </p:txBody>
      </p:sp>
    </p:spTree>
    <p:extLst>
      <p:ext uri="{BB962C8B-B14F-4D97-AF65-F5344CB8AC3E}">
        <p14:creationId xmlns:p14="http://schemas.microsoft.com/office/powerpoint/2010/main" val="11295728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Arc-factored</a:t>
            </a:r>
            <a:r>
              <a:rPr lang="en-US" baseline="0" dirty="0"/>
              <a:t> (1</a:t>
            </a:r>
            <a:r>
              <a:rPr lang="en-US" baseline="30000" dirty="0"/>
              <a:t>st</a:t>
            </a:r>
            <a:r>
              <a:rPr lang="en-US" baseline="0" dirty="0"/>
              <a:t> order), 2</a:t>
            </a:r>
            <a:r>
              <a:rPr lang="en-US" baseline="30000" dirty="0"/>
              <a:t>nd</a:t>
            </a:r>
            <a:r>
              <a:rPr lang="en-US" baseline="0" dirty="0"/>
              <a:t> order, 3</a:t>
            </a:r>
            <a:r>
              <a:rPr lang="en-US" baseline="30000" dirty="0"/>
              <a:t>rd</a:t>
            </a:r>
            <a:r>
              <a:rPr lang="en-US" baseline="0" dirty="0"/>
              <a:t> order, and so on</a:t>
            </a:r>
          </a:p>
          <a:p>
            <a:r>
              <a:rPr lang="en-US" baseline="0" dirty="0"/>
              <a:t>Dynamic Programming for projective, MST for non-projective</a:t>
            </a:r>
            <a:endParaRPr lang="en-US" dirty="0"/>
          </a:p>
        </p:txBody>
      </p:sp>
      <p:sp>
        <p:nvSpPr>
          <p:cNvPr id="4" name="Slide Number Placeholder 3"/>
          <p:cNvSpPr>
            <a:spLocks noGrp="1"/>
          </p:cNvSpPr>
          <p:nvPr>
            <p:ph type="sldNum" sz="quarter" idx="10"/>
          </p:nvPr>
        </p:nvSpPr>
        <p:spPr/>
        <p:txBody>
          <a:bodyPr/>
          <a:lstStyle/>
          <a:p>
            <a:fld id="{3C81AB7A-2202-EE49-A2C1-E8DF6DF497A8}" type="slidenum">
              <a:rPr lang="en-US" smtClean="0"/>
              <a:t>90</a:t>
            </a:fld>
            <a:endParaRPr lang="en-US"/>
          </a:p>
        </p:txBody>
      </p:sp>
    </p:spTree>
    <p:extLst>
      <p:ext uri="{BB962C8B-B14F-4D97-AF65-F5344CB8AC3E}">
        <p14:creationId xmlns:p14="http://schemas.microsoft.com/office/powerpoint/2010/main" val="1647175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8</a:t>
            </a:fld>
            <a:endParaRPr lang="en-US"/>
          </a:p>
        </p:txBody>
      </p:sp>
    </p:spTree>
    <p:extLst>
      <p:ext uri="{BB962C8B-B14F-4D97-AF65-F5344CB8AC3E}">
        <p14:creationId xmlns:p14="http://schemas.microsoft.com/office/powerpoint/2010/main" val="19101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81AB7A-2202-EE49-A2C1-E8DF6DF497A8}" type="slidenum">
              <a:rPr lang="en-US" smtClean="0"/>
              <a:t>9</a:t>
            </a:fld>
            <a:endParaRPr lang="en-US"/>
          </a:p>
        </p:txBody>
      </p:sp>
    </p:spTree>
    <p:extLst>
      <p:ext uri="{BB962C8B-B14F-4D97-AF65-F5344CB8AC3E}">
        <p14:creationId xmlns:p14="http://schemas.microsoft.com/office/powerpoint/2010/main" val="999071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44591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2/26/20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2/26/20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2/26/20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2/26/20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2/26/20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2/26/20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2/26/20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2/26/20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NULL"/><Relationship Id="rId5" Type="http://schemas.openxmlformats.org/officeDocument/2006/relationships/customXml" Target="../ink/ink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customXml" Target="../ink/ink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customXml" Target="../ink/ink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customXml" Target="../ink/ink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customXml" Target="../ink/ink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customXml" Target="../ink/ink11.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5.emf"/><Relationship Id="rId4" Type="http://schemas.openxmlformats.org/officeDocument/2006/relationships/customXml" Target="../ink/ink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6.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40.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50.emf"/></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customXml" Target="../ink/ink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8.emf"/></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customXml" Target="../ink/ink19.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23.emf"/><Relationship Id="rId4" Type="http://schemas.openxmlformats.org/officeDocument/2006/relationships/customXml" Target="../ink/ink20.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25.emf"/><Relationship Id="rId4" Type="http://schemas.openxmlformats.org/officeDocument/2006/relationships/customXml" Target="../ink/ink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27.emf"/><Relationship Id="rId4" Type="http://schemas.openxmlformats.org/officeDocument/2006/relationships/customXml" Target="../ink/ink2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32.emf"/><Relationship Id="rId5" Type="http://schemas.openxmlformats.org/officeDocument/2006/relationships/customXml" Target="../ink/ink23.xml"/><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34.emf"/></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37.emf"/><Relationship Id="rId5" Type="http://schemas.openxmlformats.org/officeDocument/2006/relationships/customXml" Target="../ink/ink25.xml"/><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40.emf"/></Relationships>
</file>

<file path=ppt/slides/_rels/slide91.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emf"/></Relationships>
</file>

<file path=ppt/slides/_rels/slide95.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4.emf"/></Relationships>
</file>

<file path=ppt/slides/_rels/slide96.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30B5-4437-2D4F-8CC7-D8E2D0DFF826}"/>
              </a:ext>
            </a:extLst>
          </p:cNvPr>
          <p:cNvSpPr>
            <a:spLocks noGrp="1"/>
          </p:cNvSpPr>
          <p:nvPr>
            <p:ph type="title"/>
          </p:nvPr>
        </p:nvSpPr>
        <p:spPr>
          <a:xfrm>
            <a:off x="822960" y="286603"/>
            <a:ext cx="7543800" cy="1450757"/>
          </a:xfrm>
        </p:spPr>
        <p:txBody>
          <a:bodyPr>
            <a:normAutofit/>
          </a:bodyPr>
          <a:lstStyle/>
          <a:p>
            <a:r>
              <a:rPr lang="en-US"/>
              <a:t>Reminders</a:t>
            </a:r>
          </a:p>
        </p:txBody>
      </p:sp>
      <p:graphicFrame>
        <p:nvGraphicFramePr>
          <p:cNvPr id="22" name="Content Placeholder 2">
            <a:extLst>
              <a:ext uri="{FF2B5EF4-FFF2-40B4-BE49-F238E27FC236}">
                <a16:creationId xmlns:a16="http://schemas.microsoft.com/office/drawing/2014/main" id="{D5C8ED30-5E08-4A1D-947C-EBB43F2B6AD6}"/>
              </a:ext>
            </a:extLst>
          </p:cNvPr>
          <p:cNvGraphicFramePr>
            <a:graphicFrameLocks noGrp="1"/>
          </p:cNvGraphicFramePr>
          <p:nvPr>
            <p:ph idx="1"/>
            <p:extLst>
              <p:ext uri="{D42A27DB-BD31-4B8C-83A1-F6EECF244321}">
                <p14:modId xmlns:p14="http://schemas.microsoft.com/office/powerpoint/2010/main" val="17679888"/>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743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Context Free Grammars</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205514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Context Free Grammars</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113560" y="2088720"/>
              <a:ext cx="6376680" cy="4098960"/>
            </p14:xfrm>
          </p:contentPart>
        </mc:Choice>
        <mc:Fallback xmlns="">
          <p:pic>
            <p:nvPicPr>
              <p:cNvPr id="5" name="Ink 4"/>
              <p:cNvPicPr/>
              <p:nvPr/>
            </p:nvPicPr>
            <p:blipFill>
              <a:blip r:embed="rId4"/>
              <a:stretch>
                <a:fillRect/>
              </a:stretch>
            </p:blipFill>
            <p:spPr>
              <a:xfrm>
                <a:off x="2098800" y="2073600"/>
                <a:ext cx="6406200" cy="4130640"/>
              </a:xfrm>
              <a:prstGeom prst="rect">
                <a:avLst/>
              </a:prstGeom>
            </p:spPr>
          </p:pic>
        </mc:Fallback>
      </mc:AlternateContent>
    </p:spTree>
    <p:extLst>
      <p:ext uri="{BB962C8B-B14F-4D97-AF65-F5344CB8AC3E}">
        <p14:creationId xmlns:p14="http://schemas.microsoft.com/office/powerpoint/2010/main" val="162572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1161"/>
            <a:ext cx="7543800" cy="1450757"/>
          </a:xfrm>
        </p:spPr>
        <p:txBody>
          <a:bodyPr/>
          <a:lstStyle/>
          <a:p>
            <a:r>
              <a:rPr lang="en-US" dirty="0"/>
              <a:t>Context-Free Grammars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ounded Rectangle 4"/>
          <p:cNvSpPr/>
          <p:nvPr/>
        </p:nvSpPr>
        <p:spPr>
          <a:xfrm>
            <a:off x="822959" y="2214113"/>
            <a:ext cx="1488919" cy="437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Grammar, G</a:t>
            </a:r>
          </a:p>
        </p:txBody>
      </p:sp>
      <p:sp>
        <p:nvSpPr>
          <p:cNvPr id="6" name="TextBox 5"/>
          <p:cNvSpPr txBox="1"/>
          <p:nvPr/>
        </p:nvSpPr>
        <p:spPr>
          <a:xfrm>
            <a:off x="2909977" y="2214113"/>
            <a:ext cx="1825243" cy="369332"/>
          </a:xfrm>
          <a:prstGeom prst="rect">
            <a:avLst/>
          </a:prstGeom>
          <a:noFill/>
        </p:spPr>
        <p:txBody>
          <a:bodyPr wrap="none" rtlCol="0">
            <a:spAutoFit/>
          </a:bodyPr>
          <a:lstStyle/>
          <a:p>
            <a:r>
              <a:rPr lang="en-US" dirty="0"/>
              <a:t>Terminal Symbols</a:t>
            </a:r>
          </a:p>
        </p:txBody>
      </p:sp>
      <p:sp>
        <p:nvSpPr>
          <p:cNvPr id="7" name="TextBox 6"/>
          <p:cNvSpPr txBox="1"/>
          <p:nvPr/>
        </p:nvSpPr>
        <p:spPr>
          <a:xfrm>
            <a:off x="5952226" y="2214113"/>
            <a:ext cx="2271263" cy="369332"/>
          </a:xfrm>
          <a:prstGeom prst="rect">
            <a:avLst/>
          </a:prstGeom>
          <a:noFill/>
        </p:spPr>
        <p:txBody>
          <a:bodyPr wrap="none" rtlCol="0">
            <a:spAutoFit/>
          </a:bodyPr>
          <a:lstStyle/>
          <a:p>
            <a:r>
              <a:rPr lang="en-US" dirty="0"/>
              <a:t>Non-terminal Symbols</a:t>
            </a:r>
          </a:p>
        </p:txBody>
      </p:sp>
      <p:sp>
        <p:nvSpPr>
          <p:cNvPr id="8" name="TextBox 7"/>
          <p:cNvSpPr txBox="1"/>
          <p:nvPr/>
        </p:nvSpPr>
        <p:spPr>
          <a:xfrm>
            <a:off x="1835126" y="3491254"/>
            <a:ext cx="689612" cy="369332"/>
          </a:xfrm>
          <a:prstGeom prst="rect">
            <a:avLst/>
          </a:prstGeom>
          <a:noFill/>
        </p:spPr>
        <p:txBody>
          <a:bodyPr wrap="none" rtlCol="0">
            <a:spAutoFit/>
          </a:bodyPr>
          <a:lstStyle/>
          <a:p>
            <a:r>
              <a:rPr lang="en-US" dirty="0"/>
              <a:t>Rules</a:t>
            </a:r>
          </a:p>
        </p:txBody>
      </p:sp>
      <p:sp>
        <p:nvSpPr>
          <p:cNvPr id="9" name="TextBox 8"/>
          <p:cNvSpPr txBox="1"/>
          <p:nvPr/>
        </p:nvSpPr>
        <p:spPr>
          <a:xfrm>
            <a:off x="1178943" y="5348377"/>
            <a:ext cx="7119706" cy="646331"/>
          </a:xfrm>
          <a:prstGeom prst="rect">
            <a:avLst/>
          </a:prstGeom>
          <a:noFill/>
        </p:spPr>
        <p:txBody>
          <a:bodyPr wrap="none" rtlCol="0">
            <a:spAutoFit/>
          </a:bodyPr>
          <a:lstStyle/>
          <a:p>
            <a:r>
              <a:rPr lang="en-US" dirty="0">
                <a:solidFill>
                  <a:schemeClr val="accent2"/>
                </a:solidFill>
              </a:rPr>
              <a:t>Grammar applies rules recursively..</a:t>
            </a:r>
          </a:p>
          <a:p>
            <a:r>
              <a:rPr lang="en-US" dirty="0">
                <a:solidFill>
                  <a:schemeClr val="accent2"/>
                </a:solidFill>
              </a:rPr>
              <a:t>If we can construct the input sentence, it is in the grammar, otherwise not.</a:t>
            </a:r>
          </a:p>
        </p:txBody>
      </p:sp>
      <p:sp>
        <p:nvSpPr>
          <p:cNvPr id="10" name="Slide Number Placeholder 9"/>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871871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1161"/>
            <a:ext cx="7543800" cy="1450757"/>
          </a:xfrm>
        </p:spPr>
        <p:txBody>
          <a:bodyPr/>
          <a:lstStyle/>
          <a:p>
            <a:r>
              <a:rPr lang="en-US" dirty="0"/>
              <a:t>Context-Free Grammars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ounded Rectangle 4"/>
          <p:cNvSpPr/>
          <p:nvPr/>
        </p:nvSpPr>
        <p:spPr>
          <a:xfrm>
            <a:off x="822959" y="2214113"/>
            <a:ext cx="1488919" cy="437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Grammar, G</a:t>
            </a:r>
          </a:p>
        </p:txBody>
      </p:sp>
      <p:sp>
        <p:nvSpPr>
          <p:cNvPr id="6" name="TextBox 5"/>
          <p:cNvSpPr txBox="1"/>
          <p:nvPr/>
        </p:nvSpPr>
        <p:spPr>
          <a:xfrm>
            <a:off x="2909977" y="2214113"/>
            <a:ext cx="1825243" cy="369332"/>
          </a:xfrm>
          <a:prstGeom prst="rect">
            <a:avLst/>
          </a:prstGeom>
          <a:noFill/>
        </p:spPr>
        <p:txBody>
          <a:bodyPr wrap="none" rtlCol="0">
            <a:spAutoFit/>
          </a:bodyPr>
          <a:lstStyle/>
          <a:p>
            <a:r>
              <a:rPr lang="en-US" dirty="0"/>
              <a:t>Terminal Symbols</a:t>
            </a:r>
          </a:p>
        </p:txBody>
      </p:sp>
      <p:sp>
        <p:nvSpPr>
          <p:cNvPr id="7" name="TextBox 6"/>
          <p:cNvSpPr txBox="1"/>
          <p:nvPr/>
        </p:nvSpPr>
        <p:spPr>
          <a:xfrm>
            <a:off x="5952226" y="2214113"/>
            <a:ext cx="2271263" cy="369332"/>
          </a:xfrm>
          <a:prstGeom prst="rect">
            <a:avLst/>
          </a:prstGeom>
          <a:noFill/>
        </p:spPr>
        <p:txBody>
          <a:bodyPr wrap="none" rtlCol="0">
            <a:spAutoFit/>
          </a:bodyPr>
          <a:lstStyle/>
          <a:p>
            <a:r>
              <a:rPr lang="en-US" dirty="0"/>
              <a:t>Non-terminal Symbols</a:t>
            </a:r>
          </a:p>
        </p:txBody>
      </p:sp>
      <p:sp>
        <p:nvSpPr>
          <p:cNvPr id="8" name="TextBox 7"/>
          <p:cNvSpPr txBox="1"/>
          <p:nvPr/>
        </p:nvSpPr>
        <p:spPr>
          <a:xfrm>
            <a:off x="1835126" y="3491254"/>
            <a:ext cx="689612" cy="369332"/>
          </a:xfrm>
          <a:prstGeom prst="rect">
            <a:avLst/>
          </a:prstGeom>
          <a:noFill/>
        </p:spPr>
        <p:txBody>
          <a:bodyPr wrap="none" rtlCol="0">
            <a:spAutoFit/>
          </a:bodyPr>
          <a:lstStyle/>
          <a:p>
            <a:r>
              <a:rPr lang="en-US" dirty="0"/>
              <a:t>Rules</a:t>
            </a:r>
          </a:p>
        </p:txBody>
      </p:sp>
      <p:sp>
        <p:nvSpPr>
          <p:cNvPr id="9" name="TextBox 8"/>
          <p:cNvSpPr txBox="1"/>
          <p:nvPr/>
        </p:nvSpPr>
        <p:spPr>
          <a:xfrm>
            <a:off x="1178943" y="5348377"/>
            <a:ext cx="7119706" cy="646331"/>
          </a:xfrm>
          <a:prstGeom prst="rect">
            <a:avLst/>
          </a:prstGeom>
          <a:noFill/>
        </p:spPr>
        <p:txBody>
          <a:bodyPr wrap="none" rtlCol="0">
            <a:spAutoFit/>
          </a:bodyPr>
          <a:lstStyle/>
          <a:p>
            <a:r>
              <a:rPr lang="en-US" dirty="0">
                <a:solidFill>
                  <a:schemeClr val="accent2"/>
                </a:solidFill>
              </a:rPr>
              <a:t>Grammar applies rules recursively..</a:t>
            </a:r>
          </a:p>
          <a:p>
            <a:r>
              <a:rPr lang="en-US" dirty="0">
                <a:solidFill>
                  <a:schemeClr val="accent2"/>
                </a:solidFill>
              </a:rPr>
              <a:t>If we can construct the input sentence, it is in the grammar, otherwise not.</a:t>
            </a:r>
          </a:p>
        </p:txBody>
      </p:sp>
      <p:sp>
        <p:nvSpPr>
          <p:cNvPr id="10" name="Slide Number Placeholder 9"/>
          <p:cNvSpPr>
            <a:spLocks noGrp="1"/>
          </p:cNvSpPr>
          <p:nvPr>
            <p:ph type="sldNum" sz="quarter" idx="12"/>
          </p:nvPr>
        </p:nvSpPr>
        <p:spPr/>
        <p:txBody>
          <a:bodyPr/>
          <a:lstStyle/>
          <a:p>
            <a:fld id="{4FAB73BC-B049-4115-A692-8D63A059BFB8}" type="slidenum">
              <a:rPr lang="en-US" smtClean="0"/>
              <a:t>13</a:t>
            </a:fld>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843280" y="1814400"/>
              <a:ext cx="5938560" cy="3816720"/>
            </p14:xfrm>
          </p:contentPart>
        </mc:Choice>
        <mc:Fallback xmlns="">
          <p:pic>
            <p:nvPicPr>
              <p:cNvPr id="4" name="Ink 3"/>
              <p:cNvPicPr/>
              <p:nvPr/>
            </p:nvPicPr>
            <p:blipFill>
              <a:blip r:embed="rId4"/>
              <a:stretch>
                <a:fillRect/>
              </a:stretch>
            </p:blipFill>
            <p:spPr>
              <a:xfrm>
                <a:off x="2828520" y="1800720"/>
                <a:ext cx="5966280" cy="3846960"/>
              </a:xfrm>
              <a:prstGeom prst="rect">
                <a:avLst/>
              </a:prstGeom>
            </p:spPr>
          </p:pic>
        </mc:Fallback>
      </mc:AlternateContent>
    </p:spTree>
    <p:extLst>
      <p:ext uri="{BB962C8B-B14F-4D97-AF65-F5344CB8AC3E}">
        <p14:creationId xmlns:p14="http://schemas.microsoft.com/office/powerpoint/2010/main" val="128586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5022" y="275776"/>
            <a:ext cx="7543800" cy="1449387"/>
          </a:xfrm>
        </p:spPr>
        <p:txBody>
          <a:bodyPr/>
          <a:lstStyle/>
          <a:p>
            <a:r>
              <a:rPr lang="en-US" dirty="0"/>
              <a:t>Example CFG</a:t>
            </a:r>
          </a:p>
        </p:txBody>
      </p:sp>
      <p:pic>
        <p:nvPicPr>
          <p:cNvPr id="5" name="Picture 4"/>
          <p:cNvPicPr>
            <a:picLocks noChangeAspect="1"/>
          </p:cNvPicPr>
          <p:nvPr/>
        </p:nvPicPr>
        <p:blipFill>
          <a:blip r:embed="rId3"/>
          <a:stretch>
            <a:fillRect/>
          </a:stretch>
        </p:blipFill>
        <p:spPr>
          <a:xfrm>
            <a:off x="4451252" y="201894"/>
            <a:ext cx="4367763" cy="2286000"/>
          </a:xfrm>
          <a:prstGeom prst="rect">
            <a:avLst/>
          </a:prstGeom>
        </p:spPr>
      </p:pic>
      <p:pic>
        <p:nvPicPr>
          <p:cNvPr id="6" name="Picture 5"/>
          <p:cNvPicPr>
            <a:picLocks noChangeAspect="1"/>
          </p:cNvPicPr>
          <p:nvPr/>
        </p:nvPicPr>
        <p:blipFill>
          <a:blip r:embed="rId4"/>
          <a:stretch>
            <a:fillRect/>
          </a:stretch>
        </p:blipFill>
        <p:spPr>
          <a:xfrm>
            <a:off x="405022" y="2815698"/>
            <a:ext cx="4719233" cy="3200400"/>
          </a:xfrm>
          <a:prstGeom prst="rect">
            <a:avLst/>
          </a:prstGeom>
        </p:spPr>
      </p:pic>
      <p:sp>
        <p:nvSpPr>
          <p:cNvPr id="7" name="Slide Number Placeholder 6"/>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2138129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5022" y="275776"/>
            <a:ext cx="7543800" cy="1449387"/>
          </a:xfrm>
        </p:spPr>
        <p:txBody>
          <a:bodyPr/>
          <a:lstStyle/>
          <a:p>
            <a:r>
              <a:rPr lang="en-US" dirty="0"/>
              <a:t>Example CFG</a:t>
            </a:r>
          </a:p>
        </p:txBody>
      </p:sp>
      <p:pic>
        <p:nvPicPr>
          <p:cNvPr id="5" name="Picture 4"/>
          <p:cNvPicPr>
            <a:picLocks noChangeAspect="1"/>
          </p:cNvPicPr>
          <p:nvPr/>
        </p:nvPicPr>
        <p:blipFill>
          <a:blip r:embed="rId3"/>
          <a:stretch>
            <a:fillRect/>
          </a:stretch>
        </p:blipFill>
        <p:spPr>
          <a:xfrm>
            <a:off x="4451252" y="201894"/>
            <a:ext cx="4367763" cy="2286000"/>
          </a:xfrm>
          <a:prstGeom prst="rect">
            <a:avLst/>
          </a:prstGeom>
        </p:spPr>
      </p:pic>
      <p:pic>
        <p:nvPicPr>
          <p:cNvPr id="6" name="Picture 5"/>
          <p:cNvPicPr>
            <a:picLocks noChangeAspect="1"/>
          </p:cNvPicPr>
          <p:nvPr/>
        </p:nvPicPr>
        <p:blipFill>
          <a:blip r:embed="rId4"/>
          <a:stretch>
            <a:fillRect/>
          </a:stretch>
        </p:blipFill>
        <p:spPr>
          <a:xfrm>
            <a:off x="405022" y="2815698"/>
            <a:ext cx="4719233" cy="3200400"/>
          </a:xfrm>
          <a:prstGeom prst="rect">
            <a:avLst/>
          </a:prstGeom>
        </p:spPr>
      </p:pic>
      <p:sp>
        <p:nvSpPr>
          <p:cNvPr id="7" name="Slide Number Placeholder 6"/>
          <p:cNvSpPr>
            <a:spLocks noGrp="1"/>
          </p:cNvSpPr>
          <p:nvPr>
            <p:ph type="sldNum" sz="quarter" idx="12"/>
          </p:nvPr>
        </p:nvSpPr>
        <p:spPr/>
        <p:txBody>
          <a:bodyPr/>
          <a:lstStyle/>
          <a:p>
            <a:fld id="{4FAB73BC-B049-4115-A692-8D63A059BFB8}" type="slidenum">
              <a:rPr lang="en-US" smtClean="0"/>
              <a:t>15</a:t>
            </a:fld>
            <a:endParaRPr lang="en-US" dirty="0"/>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692440" y="312480"/>
              <a:ext cx="6422760" cy="5991120"/>
            </p14:xfrm>
          </p:contentPart>
        </mc:Choice>
        <mc:Fallback xmlns="">
          <p:pic>
            <p:nvPicPr>
              <p:cNvPr id="4" name="Ink 3"/>
              <p:cNvPicPr/>
              <p:nvPr/>
            </p:nvPicPr>
            <p:blipFill>
              <a:blip r:embed="rId6"/>
              <a:stretch>
                <a:fillRect/>
              </a:stretch>
            </p:blipFill>
            <p:spPr>
              <a:xfrm>
                <a:off x="2679480" y="300240"/>
                <a:ext cx="6449040" cy="6018480"/>
              </a:xfrm>
              <a:prstGeom prst="rect">
                <a:avLst/>
              </a:prstGeom>
            </p:spPr>
          </p:pic>
        </mc:Fallback>
      </mc:AlternateContent>
    </p:spTree>
    <p:extLst>
      <p:ext uri="{BB962C8B-B14F-4D97-AF65-F5344CB8AC3E}">
        <p14:creationId xmlns:p14="http://schemas.microsoft.com/office/powerpoint/2010/main" val="1178227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Parse Tree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5258699" y="2513705"/>
            <a:ext cx="3200939" cy="3587866"/>
          </a:xfrm>
          <a:prstGeom prst="rect">
            <a:avLst/>
          </a:prstGeom>
        </p:spPr>
      </p:pic>
      <p:pic>
        <p:nvPicPr>
          <p:cNvPr id="6" name="Picture 5"/>
          <p:cNvPicPr>
            <a:picLocks noChangeAspect="1"/>
          </p:cNvPicPr>
          <p:nvPr/>
        </p:nvPicPr>
        <p:blipFill>
          <a:blip r:embed="rId4"/>
          <a:stretch>
            <a:fillRect/>
          </a:stretch>
        </p:blipFill>
        <p:spPr>
          <a:xfrm>
            <a:off x="405022" y="2815698"/>
            <a:ext cx="4719233" cy="3200400"/>
          </a:xfrm>
          <a:prstGeom prst="rect">
            <a:avLst/>
          </a:prstGeom>
        </p:spPr>
      </p:pic>
      <p:sp>
        <p:nvSpPr>
          <p:cNvPr id="7" name="TextBox 6"/>
          <p:cNvSpPr txBox="1"/>
          <p:nvPr/>
        </p:nvSpPr>
        <p:spPr>
          <a:xfrm>
            <a:off x="5624759" y="1907197"/>
            <a:ext cx="2468817" cy="369332"/>
          </a:xfrm>
          <a:prstGeom prst="rect">
            <a:avLst/>
          </a:prstGeom>
          <a:noFill/>
        </p:spPr>
        <p:txBody>
          <a:bodyPr wrap="none" rtlCol="0">
            <a:spAutoFit/>
          </a:bodyPr>
          <a:lstStyle/>
          <a:p>
            <a:r>
              <a:rPr lang="en-US" dirty="0"/>
              <a:t>I prefer a morning flight.</a:t>
            </a:r>
          </a:p>
        </p:txBody>
      </p:sp>
      <p:sp>
        <p:nvSpPr>
          <p:cNvPr id="8" name="Slide Number Placeholder 7"/>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1202615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Parse Tree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5258699" y="2513705"/>
            <a:ext cx="3200939" cy="3587866"/>
          </a:xfrm>
          <a:prstGeom prst="rect">
            <a:avLst/>
          </a:prstGeom>
        </p:spPr>
      </p:pic>
      <p:pic>
        <p:nvPicPr>
          <p:cNvPr id="6" name="Picture 5"/>
          <p:cNvPicPr>
            <a:picLocks noChangeAspect="1"/>
          </p:cNvPicPr>
          <p:nvPr/>
        </p:nvPicPr>
        <p:blipFill>
          <a:blip r:embed="rId4"/>
          <a:stretch>
            <a:fillRect/>
          </a:stretch>
        </p:blipFill>
        <p:spPr>
          <a:xfrm>
            <a:off x="405022" y="2815698"/>
            <a:ext cx="4719233" cy="3200400"/>
          </a:xfrm>
          <a:prstGeom prst="rect">
            <a:avLst/>
          </a:prstGeom>
        </p:spPr>
      </p:pic>
      <p:sp>
        <p:nvSpPr>
          <p:cNvPr id="7" name="TextBox 6"/>
          <p:cNvSpPr txBox="1"/>
          <p:nvPr/>
        </p:nvSpPr>
        <p:spPr>
          <a:xfrm>
            <a:off x="5624759" y="1907197"/>
            <a:ext cx="2468817" cy="369332"/>
          </a:xfrm>
          <a:prstGeom prst="rect">
            <a:avLst/>
          </a:prstGeom>
          <a:noFill/>
        </p:spPr>
        <p:txBody>
          <a:bodyPr wrap="none" rtlCol="0">
            <a:spAutoFit/>
          </a:bodyPr>
          <a:lstStyle/>
          <a:p>
            <a:r>
              <a:rPr lang="en-US" dirty="0"/>
              <a:t>I prefer a morning flight.</a:t>
            </a:r>
          </a:p>
        </p:txBody>
      </p:sp>
      <p:sp>
        <p:nvSpPr>
          <p:cNvPr id="8" name="Slide Number Placeholder 7"/>
          <p:cNvSpPr>
            <a:spLocks noGrp="1"/>
          </p:cNvSpPr>
          <p:nvPr>
            <p:ph type="sldNum" sz="quarter" idx="12"/>
          </p:nvPr>
        </p:nvSpPr>
        <p:spPr/>
        <p:txBody>
          <a:bodyPr/>
          <a:lstStyle/>
          <a:p>
            <a:fld id="{4FAB73BC-B049-4115-A692-8D63A059BFB8}" type="slidenum">
              <a:rPr lang="en-US" smtClean="0"/>
              <a:t>17</a:t>
            </a:fld>
            <a:endParaRPr lang="en-US" dirty="0"/>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507320" y="2004120"/>
              <a:ext cx="3650760" cy="928080"/>
            </p14:xfrm>
          </p:contentPart>
        </mc:Choice>
        <mc:Fallback xmlns="">
          <p:pic>
            <p:nvPicPr>
              <p:cNvPr id="4" name="Ink 3"/>
              <p:cNvPicPr/>
              <p:nvPr/>
            </p:nvPicPr>
            <p:blipFill>
              <a:blip r:embed="rId6"/>
              <a:stretch>
                <a:fillRect/>
              </a:stretch>
            </p:blipFill>
            <p:spPr>
              <a:xfrm>
                <a:off x="1491840" y="1989720"/>
                <a:ext cx="3682080" cy="958680"/>
              </a:xfrm>
              <a:prstGeom prst="rect">
                <a:avLst/>
              </a:prstGeom>
            </p:spPr>
          </p:pic>
        </mc:Fallback>
      </mc:AlternateContent>
    </p:spTree>
    <p:extLst>
      <p:ext uri="{BB962C8B-B14F-4D97-AF65-F5344CB8AC3E}">
        <p14:creationId xmlns:p14="http://schemas.microsoft.com/office/powerpoint/2010/main" val="57905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Parse Tree: Brackets</a:t>
            </a:r>
          </a:p>
        </p:txBody>
      </p:sp>
      <p:sp>
        <p:nvSpPr>
          <p:cNvPr id="3" name="Footer Placeholder 2"/>
          <p:cNvSpPr>
            <a:spLocks noGrp="1"/>
          </p:cNvSpPr>
          <p:nvPr>
            <p:ph type="ftr" sz="quarter" idx="11"/>
          </p:nvPr>
        </p:nvSpPr>
        <p:spPr/>
        <p:txBody>
          <a:bodyPr/>
          <a:lstStyle/>
          <a:p>
            <a:r>
              <a:rPr lang="en-US" dirty="0"/>
              <a:t>CS 272: Statistical NLP (Winter 2019)</a:t>
            </a:r>
          </a:p>
        </p:txBody>
      </p:sp>
      <p:pic>
        <p:nvPicPr>
          <p:cNvPr id="5" name="Picture 4"/>
          <p:cNvPicPr>
            <a:picLocks noChangeAspect="1"/>
          </p:cNvPicPr>
          <p:nvPr/>
        </p:nvPicPr>
        <p:blipFill>
          <a:blip r:embed="rId3"/>
          <a:stretch>
            <a:fillRect/>
          </a:stretch>
        </p:blipFill>
        <p:spPr>
          <a:xfrm>
            <a:off x="733894" y="2513705"/>
            <a:ext cx="3200939" cy="3587866"/>
          </a:xfrm>
          <a:prstGeom prst="rect">
            <a:avLst/>
          </a:prstGeom>
        </p:spPr>
      </p:pic>
      <p:sp>
        <p:nvSpPr>
          <p:cNvPr id="7" name="TextBox 6"/>
          <p:cNvSpPr txBox="1"/>
          <p:nvPr/>
        </p:nvSpPr>
        <p:spPr>
          <a:xfrm>
            <a:off x="1099954" y="1907197"/>
            <a:ext cx="2468817" cy="369332"/>
          </a:xfrm>
          <a:prstGeom prst="rect">
            <a:avLst/>
          </a:prstGeom>
          <a:noFill/>
        </p:spPr>
        <p:txBody>
          <a:bodyPr wrap="none" rtlCol="0">
            <a:spAutoFit/>
          </a:bodyPr>
          <a:lstStyle/>
          <a:p>
            <a:r>
              <a:rPr lang="en-US" dirty="0"/>
              <a:t>I prefer a morning flight.</a:t>
            </a:r>
          </a:p>
        </p:txBody>
      </p:sp>
      <p:sp>
        <p:nvSpPr>
          <p:cNvPr id="6" name="Slide Number Placeholder 5"/>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1951443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Parse Tree: Brackets</a:t>
            </a:r>
          </a:p>
        </p:txBody>
      </p:sp>
      <p:sp>
        <p:nvSpPr>
          <p:cNvPr id="3" name="Footer Placeholder 2"/>
          <p:cNvSpPr>
            <a:spLocks noGrp="1"/>
          </p:cNvSpPr>
          <p:nvPr>
            <p:ph type="ftr" sz="quarter" idx="11"/>
          </p:nvPr>
        </p:nvSpPr>
        <p:spPr/>
        <p:txBody>
          <a:bodyPr/>
          <a:lstStyle/>
          <a:p>
            <a:r>
              <a:rPr lang="en-US" dirty="0"/>
              <a:t>CS 272: Statistical NLP (Winter 2019)</a:t>
            </a:r>
          </a:p>
        </p:txBody>
      </p:sp>
      <p:pic>
        <p:nvPicPr>
          <p:cNvPr id="5" name="Picture 4"/>
          <p:cNvPicPr>
            <a:picLocks noChangeAspect="1"/>
          </p:cNvPicPr>
          <p:nvPr/>
        </p:nvPicPr>
        <p:blipFill>
          <a:blip r:embed="rId3"/>
          <a:stretch>
            <a:fillRect/>
          </a:stretch>
        </p:blipFill>
        <p:spPr>
          <a:xfrm>
            <a:off x="733894" y="2513705"/>
            <a:ext cx="3200939" cy="3587866"/>
          </a:xfrm>
          <a:prstGeom prst="rect">
            <a:avLst/>
          </a:prstGeom>
        </p:spPr>
      </p:pic>
      <p:sp>
        <p:nvSpPr>
          <p:cNvPr id="7" name="TextBox 6"/>
          <p:cNvSpPr txBox="1"/>
          <p:nvPr/>
        </p:nvSpPr>
        <p:spPr>
          <a:xfrm>
            <a:off x="1099954" y="1907197"/>
            <a:ext cx="2468817" cy="369332"/>
          </a:xfrm>
          <a:prstGeom prst="rect">
            <a:avLst/>
          </a:prstGeom>
          <a:noFill/>
        </p:spPr>
        <p:txBody>
          <a:bodyPr wrap="none" rtlCol="0">
            <a:spAutoFit/>
          </a:bodyPr>
          <a:lstStyle/>
          <a:p>
            <a:r>
              <a:rPr lang="en-US" dirty="0"/>
              <a:t>I prefer a morning flight.</a:t>
            </a:r>
          </a:p>
        </p:txBody>
      </p:sp>
      <p:sp>
        <p:nvSpPr>
          <p:cNvPr id="6" name="Slide Number Placeholder 5"/>
          <p:cNvSpPr>
            <a:spLocks noGrp="1"/>
          </p:cNvSpPr>
          <p:nvPr>
            <p:ph type="sldNum" sz="quarter" idx="12"/>
          </p:nvPr>
        </p:nvSpPr>
        <p:spPr/>
        <p:txBody>
          <a:bodyPr/>
          <a:lstStyle/>
          <a:p>
            <a:fld id="{4FAB73BC-B049-4115-A692-8D63A059BFB8}" type="slidenum">
              <a:rPr lang="en-US" smtClean="0"/>
              <a:t>19</a:t>
            </a:fld>
            <a:endParaRPr lang="en-US" dirty="0"/>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538800" y="2372400"/>
              <a:ext cx="5520600" cy="554040"/>
            </p14:xfrm>
          </p:contentPart>
        </mc:Choice>
        <mc:Fallback xmlns="">
          <p:pic>
            <p:nvPicPr>
              <p:cNvPr id="4" name="Ink 3"/>
              <p:cNvPicPr/>
              <p:nvPr/>
            </p:nvPicPr>
            <p:blipFill>
              <a:blip r:embed="rId5"/>
              <a:stretch>
                <a:fillRect/>
              </a:stretch>
            </p:blipFill>
            <p:spPr>
              <a:xfrm>
                <a:off x="3522600" y="2361960"/>
                <a:ext cx="5553360" cy="576000"/>
              </a:xfrm>
              <a:prstGeom prst="rect">
                <a:avLst/>
              </a:prstGeom>
            </p:spPr>
          </p:pic>
        </mc:Fallback>
      </mc:AlternateContent>
    </p:spTree>
    <p:extLst>
      <p:ext uri="{BB962C8B-B14F-4D97-AF65-F5344CB8AC3E}">
        <p14:creationId xmlns:p14="http://schemas.microsoft.com/office/powerpoint/2010/main" val="144424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Grammars and Parsing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err="1"/>
              <a:t>ChapterS</a:t>
            </a:r>
            <a:r>
              <a:rPr lang="en-US" dirty="0"/>
              <a:t> 12, 13, and 14</a:t>
            </a:r>
          </a:p>
        </p:txBody>
      </p:sp>
      <p:sp>
        <p:nvSpPr>
          <p:cNvPr id="6" name="TextBox 5"/>
          <p:cNvSpPr txBox="1"/>
          <p:nvPr/>
        </p:nvSpPr>
        <p:spPr>
          <a:xfrm>
            <a:off x="3218980" y="6497998"/>
            <a:ext cx="5925020" cy="246221"/>
          </a:xfrm>
          <a:prstGeom prst="rect">
            <a:avLst/>
          </a:prstGeom>
          <a:noFill/>
        </p:spPr>
        <p:txBody>
          <a:bodyPr wrap="none" rtlCol="0">
            <a:spAutoFit/>
          </a:bodyPr>
          <a:lstStyle/>
          <a:p>
            <a:pPr algn="r"/>
            <a:r>
              <a:rPr lang="en-US" sz="1000" i="1" dirty="0"/>
              <a:t>Based on slides from Sameer Singh, Dan </a:t>
            </a:r>
            <a:r>
              <a:rPr lang="en-US" sz="1000" i="1" dirty="0" err="1"/>
              <a:t>Jurafsky</a:t>
            </a:r>
            <a:r>
              <a:rPr lang="en-US" sz="1000" i="1" dirty="0"/>
              <a:t>, Noah Smith, Slav </a:t>
            </a:r>
            <a:r>
              <a:rPr lang="en-US" sz="1000" i="1" dirty="0" err="1"/>
              <a:t>Petrov</a:t>
            </a:r>
            <a:r>
              <a:rPr lang="en-US" sz="1000" i="1" dirty="0"/>
              <a:t>, and everyone else they copied from.</a:t>
            </a:r>
          </a:p>
        </p:txBody>
      </p:sp>
    </p:spTree>
    <p:extLst>
      <p:ext uri="{BB962C8B-B14F-4D97-AF65-F5344CB8AC3E}">
        <p14:creationId xmlns:p14="http://schemas.microsoft.com/office/powerpoint/2010/main" val="138806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Sentences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grpSp>
        <p:nvGrpSpPr>
          <p:cNvPr id="18" name="Group 17"/>
          <p:cNvGrpSpPr/>
          <p:nvPr/>
        </p:nvGrpSpPr>
        <p:grpSpPr>
          <a:xfrm>
            <a:off x="580845" y="2193985"/>
            <a:ext cx="7238742" cy="500332"/>
            <a:chOff x="580845" y="2193985"/>
            <a:chExt cx="7238742" cy="500332"/>
          </a:xfrm>
        </p:grpSpPr>
        <p:sp>
          <p:nvSpPr>
            <p:cNvPr id="5" name="Rounded Rectangle 4"/>
            <p:cNvSpPr/>
            <p:nvPr/>
          </p:nvSpPr>
          <p:spPr>
            <a:xfrm>
              <a:off x="580845" y="2193985"/>
              <a:ext cx="1339970" cy="500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Declarative</a:t>
              </a:r>
            </a:p>
          </p:txBody>
        </p:sp>
        <p:sp>
          <p:nvSpPr>
            <p:cNvPr id="9" name="TextBox 8"/>
            <p:cNvSpPr txBox="1"/>
            <p:nvPr/>
          </p:nvSpPr>
          <p:spPr>
            <a:xfrm>
              <a:off x="6491119" y="2259485"/>
              <a:ext cx="1328468" cy="369332"/>
            </a:xfrm>
            <a:prstGeom prst="rect">
              <a:avLst/>
            </a:prstGeom>
            <a:noFill/>
          </p:spPr>
          <p:txBody>
            <a:bodyPr wrap="square" rtlCol="0">
              <a:spAutoFit/>
            </a:bodyPr>
            <a:lstStyle/>
            <a:p>
              <a:r>
                <a:rPr lang="en-US" dirty="0"/>
                <a:t>A plane left.</a:t>
              </a:r>
            </a:p>
          </p:txBody>
        </p:sp>
        <p:sp>
          <p:nvSpPr>
            <p:cNvPr id="13" name="Rectangle 12"/>
            <p:cNvSpPr/>
            <p:nvPr/>
          </p:nvSpPr>
          <p:spPr>
            <a:xfrm>
              <a:off x="3526144" y="2259485"/>
              <a:ext cx="1194558" cy="369332"/>
            </a:xfrm>
            <a:prstGeom prst="rect">
              <a:avLst/>
            </a:prstGeom>
          </p:spPr>
          <p:txBody>
            <a:bodyPr wrap="none">
              <a:spAutoFit/>
            </a:bodyPr>
            <a:lstStyle/>
            <a:p>
              <a:r>
                <a:rPr lang="en-US" i="1" dirty="0">
                  <a:solidFill>
                    <a:schemeClr val="accent2"/>
                  </a:solidFill>
                  <a:ea typeface="ＭＳ Ｐゴシック" charset="0"/>
                </a:rPr>
                <a:t>S </a:t>
              </a:r>
              <a:r>
                <a:rPr lang="en-US" i="1" dirty="0">
                  <a:solidFill>
                    <a:schemeClr val="accent2"/>
                  </a:solidFill>
                  <a:ea typeface="ＭＳ Ｐゴシック" charset="0"/>
                  <a:sym typeface="Symbol" charset="0"/>
                </a:rPr>
                <a:t> NP VP</a:t>
              </a:r>
              <a:endParaRPr lang="en-US" i="1" dirty="0">
                <a:solidFill>
                  <a:schemeClr val="accent2"/>
                </a:solidFill>
              </a:endParaRPr>
            </a:p>
          </p:txBody>
        </p:sp>
      </p:grpSp>
      <p:grpSp>
        <p:nvGrpSpPr>
          <p:cNvPr id="19" name="Group 18"/>
          <p:cNvGrpSpPr/>
          <p:nvPr/>
        </p:nvGrpSpPr>
        <p:grpSpPr>
          <a:xfrm>
            <a:off x="580845" y="3150941"/>
            <a:ext cx="8057071" cy="500332"/>
            <a:chOff x="580845" y="3150941"/>
            <a:chExt cx="8057071" cy="500332"/>
          </a:xfrm>
        </p:grpSpPr>
        <p:sp>
          <p:nvSpPr>
            <p:cNvPr id="6" name="Rounded Rectangle 5"/>
            <p:cNvSpPr/>
            <p:nvPr/>
          </p:nvSpPr>
          <p:spPr>
            <a:xfrm>
              <a:off x="580845" y="3150941"/>
              <a:ext cx="1339970" cy="500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Imperative</a:t>
              </a:r>
            </a:p>
          </p:txBody>
        </p:sp>
        <p:sp>
          <p:nvSpPr>
            <p:cNvPr id="10" name="TextBox 9"/>
            <p:cNvSpPr txBox="1"/>
            <p:nvPr/>
          </p:nvSpPr>
          <p:spPr>
            <a:xfrm>
              <a:off x="6427858" y="3216441"/>
              <a:ext cx="2210058" cy="369332"/>
            </a:xfrm>
            <a:prstGeom prst="rect">
              <a:avLst/>
            </a:prstGeom>
            <a:noFill/>
          </p:spPr>
          <p:txBody>
            <a:bodyPr wrap="square" rtlCol="0">
              <a:spAutoFit/>
            </a:bodyPr>
            <a:lstStyle/>
            <a:p>
              <a:r>
                <a:rPr lang="en-US" dirty="0"/>
                <a:t>Show the plane.</a:t>
              </a:r>
            </a:p>
          </p:txBody>
        </p:sp>
        <p:sp>
          <p:nvSpPr>
            <p:cNvPr id="14" name="Rectangle 13"/>
            <p:cNvSpPr/>
            <p:nvPr/>
          </p:nvSpPr>
          <p:spPr>
            <a:xfrm>
              <a:off x="3526144" y="3216441"/>
              <a:ext cx="872355" cy="369332"/>
            </a:xfrm>
            <a:prstGeom prst="rect">
              <a:avLst/>
            </a:prstGeom>
          </p:spPr>
          <p:txBody>
            <a:bodyPr wrap="none">
              <a:spAutoFit/>
            </a:bodyPr>
            <a:lstStyle/>
            <a:p>
              <a:r>
                <a:rPr lang="en-US" i="1" dirty="0">
                  <a:solidFill>
                    <a:schemeClr val="accent2"/>
                  </a:solidFill>
                  <a:ea typeface="ＭＳ Ｐゴシック" charset="0"/>
                </a:rPr>
                <a:t>S </a:t>
              </a:r>
              <a:r>
                <a:rPr lang="en-US" i="1" dirty="0">
                  <a:solidFill>
                    <a:schemeClr val="accent2"/>
                  </a:solidFill>
                  <a:ea typeface="ＭＳ Ｐゴシック" charset="0"/>
                  <a:sym typeface="Symbol" charset="0"/>
                </a:rPr>
                <a:t> VP</a:t>
              </a:r>
              <a:endParaRPr lang="en-US" i="1" dirty="0">
                <a:solidFill>
                  <a:schemeClr val="accent2"/>
                </a:solidFill>
              </a:endParaRPr>
            </a:p>
          </p:txBody>
        </p:sp>
      </p:grpSp>
      <p:grpSp>
        <p:nvGrpSpPr>
          <p:cNvPr id="20" name="Group 19"/>
          <p:cNvGrpSpPr/>
          <p:nvPr/>
        </p:nvGrpSpPr>
        <p:grpSpPr>
          <a:xfrm>
            <a:off x="580845" y="4107896"/>
            <a:ext cx="8010955" cy="573371"/>
            <a:chOff x="580845" y="4107896"/>
            <a:chExt cx="8010955" cy="573371"/>
          </a:xfrm>
        </p:grpSpPr>
        <p:sp>
          <p:nvSpPr>
            <p:cNvPr id="7" name="Rounded Rectangle 6"/>
            <p:cNvSpPr/>
            <p:nvPr/>
          </p:nvSpPr>
          <p:spPr>
            <a:xfrm>
              <a:off x="580845" y="4107896"/>
              <a:ext cx="1984076" cy="573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Yes/no Questions</a:t>
              </a:r>
            </a:p>
          </p:txBody>
        </p:sp>
        <p:sp>
          <p:nvSpPr>
            <p:cNvPr id="11" name="TextBox 10"/>
            <p:cNvSpPr txBox="1"/>
            <p:nvPr/>
          </p:nvSpPr>
          <p:spPr>
            <a:xfrm>
              <a:off x="6381742" y="4173397"/>
              <a:ext cx="2210058" cy="369332"/>
            </a:xfrm>
            <a:prstGeom prst="rect">
              <a:avLst/>
            </a:prstGeom>
            <a:noFill/>
          </p:spPr>
          <p:txBody>
            <a:bodyPr wrap="square" rtlCol="0">
              <a:spAutoFit/>
            </a:bodyPr>
            <a:lstStyle/>
            <a:p>
              <a:r>
                <a:rPr lang="en-US" dirty="0"/>
                <a:t>Did the plane leave?</a:t>
              </a:r>
            </a:p>
          </p:txBody>
        </p:sp>
        <p:sp>
          <p:nvSpPr>
            <p:cNvPr id="16" name="Rectangle 15"/>
            <p:cNvSpPr/>
            <p:nvPr/>
          </p:nvSpPr>
          <p:spPr>
            <a:xfrm>
              <a:off x="3526144" y="4228301"/>
              <a:ext cx="1596912" cy="369332"/>
            </a:xfrm>
            <a:prstGeom prst="rect">
              <a:avLst/>
            </a:prstGeom>
          </p:spPr>
          <p:txBody>
            <a:bodyPr wrap="none">
              <a:spAutoFit/>
            </a:bodyPr>
            <a:lstStyle/>
            <a:p>
              <a:r>
                <a:rPr lang="en-US" i="1" dirty="0">
                  <a:solidFill>
                    <a:schemeClr val="accent2"/>
                  </a:solidFill>
                  <a:ea typeface="ＭＳ Ｐゴシック" charset="0"/>
                </a:rPr>
                <a:t>S </a:t>
              </a:r>
              <a:r>
                <a:rPr lang="en-US" i="1" dirty="0">
                  <a:solidFill>
                    <a:schemeClr val="accent2"/>
                  </a:solidFill>
                  <a:ea typeface="ＭＳ Ｐゴシック" charset="0"/>
                  <a:sym typeface="Symbol" charset="0"/>
                </a:rPr>
                <a:t> Aux NP VP</a:t>
              </a:r>
              <a:endParaRPr lang="en-US" i="1" dirty="0">
                <a:solidFill>
                  <a:schemeClr val="accent2"/>
                </a:solidFill>
              </a:endParaRPr>
            </a:p>
          </p:txBody>
        </p:sp>
      </p:grpSp>
      <p:grpSp>
        <p:nvGrpSpPr>
          <p:cNvPr id="21" name="Group 20"/>
          <p:cNvGrpSpPr/>
          <p:nvPr/>
        </p:nvGrpSpPr>
        <p:grpSpPr>
          <a:xfrm>
            <a:off x="580845" y="5226454"/>
            <a:ext cx="8666672" cy="573371"/>
            <a:chOff x="580845" y="5226454"/>
            <a:chExt cx="8666672" cy="573371"/>
          </a:xfrm>
        </p:grpSpPr>
        <p:sp>
          <p:nvSpPr>
            <p:cNvPr id="8" name="Rounded Rectangle 7"/>
            <p:cNvSpPr/>
            <p:nvPr/>
          </p:nvSpPr>
          <p:spPr>
            <a:xfrm>
              <a:off x="580845" y="5226454"/>
              <a:ext cx="1610264" cy="573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Wh</a:t>
              </a:r>
              <a:r>
                <a:rPr lang="en-US" dirty="0"/>
                <a:t>-Questions</a:t>
              </a:r>
            </a:p>
          </p:txBody>
        </p:sp>
        <p:sp>
          <p:nvSpPr>
            <p:cNvPr id="12" name="TextBox 11"/>
            <p:cNvSpPr txBox="1"/>
            <p:nvPr/>
          </p:nvSpPr>
          <p:spPr>
            <a:xfrm>
              <a:off x="6245525" y="5335627"/>
              <a:ext cx="3001992" cy="369332"/>
            </a:xfrm>
            <a:prstGeom prst="rect">
              <a:avLst/>
            </a:prstGeom>
            <a:noFill/>
          </p:spPr>
          <p:txBody>
            <a:bodyPr wrap="square" rtlCol="0">
              <a:spAutoFit/>
            </a:bodyPr>
            <a:lstStyle/>
            <a:p>
              <a:r>
                <a:rPr lang="en-US" dirty="0"/>
                <a:t>When did the plane leave?</a:t>
              </a:r>
            </a:p>
          </p:txBody>
        </p:sp>
        <p:sp>
          <p:nvSpPr>
            <p:cNvPr id="17" name="Rectangle 16"/>
            <p:cNvSpPr/>
            <p:nvPr/>
          </p:nvSpPr>
          <p:spPr>
            <a:xfrm>
              <a:off x="3491562" y="5318164"/>
              <a:ext cx="2241319" cy="369332"/>
            </a:xfrm>
            <a:prstGeom prst="rect">
              <a:avLst/>
            </a:prstGeom>
          </p:spPr>
          <p:txBody>
            <a:bodyPr wrap="none">
              <a:spAutoFit/>
            </a:bodyPr>
            <a:lstStyle/>
            <a:p>
              <a:r>
                <a:rPr lang="en-US" i="1" dirty="0">
                  <a:solidFill>
                    <a:schemeClr val="accent2"/>
                  </a:solidFill>
                  <a:ea typeface="ＭＳ Ｐゴシック" charset="0"/>
                </a:rPr>
                <a:t>S </a:t>
              </a:r>
              <a:r>
                <a:rPr lang="en-US" i="1" dirty="0">
                  <a:solidFill>
                    <a:schemeClr val="accent2"/>
                  </a:solidFill>
                  <a:ea typeface="ＭＳ Ｐゴシック" charset="0"/>
                  <a:sym typeface="Symbol" charset="0"/>
                </a:rPr>
                <a:t> </a:t>
              </a:r>
              <a:r>
                <a:rPr lang="en-US" i="1" dirty="0" err="1">
                  <a:solidFill>
                    <a:schemeClr val="accent2"/>
                  </a:solidFill>
                  <a:ea typeface="ＭＳ Ｐゴシック" charset="0"/>
                  <a:sym typeface="Symbol" charset="0"/>
                </a:rPr>
                <a:t>WhNP</a:t>
              </a:r>
              <a:r>
                <a:rPr lang="en-US" i="1" dirty="0">
                  <a:solidFill>
                    <a:schemeClr val="accent2"/>
                  </a:solidFill>
                  <a:ea typeface="ＭＳ Ｐゴシック" charset="0"/>
                  <a:sym typeface="Symbol" charset="0"/>
                </a:rPr>
                <a:t> Aux NP VP</a:t>
              </a:r>
              <a:endParaRPr lang="en-US" i="1" dirty="0">
                <a:solidFill>
                  <a:schemeClr val="accent2"/>
                </a:solidFill>
              </a:endParaRPr>
            </a:p>
          </p:txBody>
        </p:sp>
      </p:grpSp>
      <p:sp>
        <p:nvSpPr>
          <p:cNvPr id="15" name="Slide Number Placeholder 14"/>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382946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ird, flower, tree&#10;&#10;Description automatically generated">
            <a:extLst>
              <a:ext uri="{FF2B5EF4-FFF2-40B4-BE49-F238E27FC236}">
                <a16:creationId xmlns:a16="http://schemas.microsoft.com/office/drawing/2014/main" id="{0F4A677E-9A7F-C94A-BE5D-F58A5F924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600200"/>
            <a:ext cx="8813800" cy="3302000"/>
          </a:xfrm>
          <a:prstGeom prst="rect">
            <a:avLst/>
          </a:prstGeom>
        </p:spPr>
      </p:pic>
    </p:spTree>
    <p:extLst>
      <p:ext uri="{BB962C8B-B14F-4D97-AF65-F5344CB8AC3E}">
        <p14:creationId xmlns:p14="http://schemas.microsoft.com/office/powerpoint/2010/main" val="3687078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ext&#10;&#10;Description automatically generated">
            <a:extLst>
              <a:ext uri="{FF2B5EF4-FFF2-40B4-BE49-F238E27FC236}">
                <a16:creationId xmlns:a16="http://schemas.microsoft.com/office/drawing/2014/main" id="{B394D6DC-EFA6-534A-9DCD-5B68EA067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000" y="15834"/>
            <a:ext cx="5292000" cy="6858000"/>
          </a:xfrm>
          <a:prstGeom prst="rect">
            <a:avLst/>
          </a:prstGeom>
        </p:spPr>
      </p:pic>
    </p:spTree>
    <p:extLst>
      <p:ext uri="{BB962C8B-B14F-4D97-AF65-F5344CB8AC3E}">
        <p14:creationId xmlns:p14="http://schemas.microsoft.com/office/powerpoint/2010/main" val="3243230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B42A-4C8C-1B4B-9F1D-0E11C68D785F}"/>
              </a:ext>
            </a:extLst>
          </p:cNvPr>
          <p:cNvSpPr>
            <a:spLocks noGrp="1"/>
          </p:cNvSpPr>
          <p:nvPr>
            <p:ph type="title"/>
          </p:nvPr>
        </p:nvSpPr>
        <p:spPr/>
        <p:txBody>
          <a:bodyPr/>
          <a:lstStyle/>
          <a:p>
            <a:r>
              <a:rPr lang="en-US" dirty="0"/>
              <a:t>Clauses versus phrases</a:t>
            </a:r>
          </a:p>
        </p:txBody>
      </p:sp>
      <p:sp>
        <p:nvSpPr>
          <p:cNvPr id="3" name="Content Placeholder 2">
            <a:extLst>
              <a:ext uri="{FF2B5EF4-FFF2-40B4-BE49-F238E27FC236}">
                <a16:creationId xmlns:a16="http://schemas.microsoft.com/office/drawing/2014/main" id="{90726988-6CC1-A54A-9002-064CEA34F386}"/>
              </a:ext>
            </a:extLst>
          </p:cNvPr>
          <p:cNvSpPr>
            <a:spLocks noGrp="1"/>
          </p:cNvSpPr>
          <p:nvPr>
            <p:ph idx="1"/>
          </p:nvPr>
        </p:nvSpPr>
        <p:spPr/>
        <p:txBody>
          <a:bodyPr/>
          <a:lstStyle/>
          <a:p>
            <a:r>
              <a:rPr lang="en-US" dirty="0"/>
              <a:t>A clause expresses a “complete thought”.   One example is a complete sentence, which has a main </a:t>
            </a:r>
            <a:r>
              <a:rPr lang="en-US" b="1" dirty="0"/>
              <a:t>verb</a:t>
            </a:r>
            <a:r>
              <a:rPr lang="en-US" dirty="0"/>
              <a:t> and all of its </a:t>
            </a:r>
            <a:r>
              <a:rPr lang="en-US" b="1" dirty="0"/>
              <a:t>arguments</a:t>
            </a:r>
            <a:r>
              <a:rPr lang="en-US" dirty="0"/>
              <a:t> filled. </a:t>
            </a:r>
          </a:p>
          <a:p>
            <a:r>
              <a:rPr lang="en-US" i="1" dirty="0"/>
              <a:t>I </a:t>
            </a:r>
            <a:r>
              <a:rPr lang="en-US" b="1" i="1" dirty="0"/>
              <a:t>prefer</a:t>
            </a:r>
            <a:r>
              <a:rPr lang="en-US" i="1" dirty="0"/>
              <a:t> a morning flight </a:t>
            </a:r>
            <a:endParaRPr lang="en-US" dirty="0"/>
          </a:p>
          <a:p>
            <a:r>
              <a:rPr lang="en-US" dirty="0"/>
              <a:t>Verb: Prefer</a:t>
            </a:r>
          </a:p>
          <a:p>
            <a:r>
              <a:rPr lang="en-US" dirty="0"/>
              <a:t>Arguments:</a:t>
            </a:r>
          </a:p>
          <a:p>
            <a:pPr marL="457200" indent="-457200">
              <a:buFont typeface="+mj-lt"/>
              <a:buAutoNum type="arabicPeriod"/>
            </a:pPr>
            <a:r>
              <a:rPr lang="en-US" dirty="0"/>
              <a:t>The subject (the holder of the preference)</a:t>
            </a:r>
          </a:p>
          <a:p>
            <a:pPr marL="457200" indent="-457200">
              <a:buFont typeface="+mj-lt"/>
              <a:buAutoNum type="arabicPeriod"/>
            </a:pPr>
            <a:r>
              <a:rPr lang="en-US" dirty="0"/>
              <a:t>The direct object (the thing preferred) </a:t>
            </a:r>
          </a:p>
          <a:p>
            <a:endParaRPr lang="en-US" dirty="0"/>
          </a:p>
        </p:txBody>
      </p:sp>
    </p:spTree>
    <p:extLst>
      <p:ext uri="{BB962C8B-B14F-4D97-AF65-F5344CB8AC3E}">
        <p14:creationId xmlns:p14="http://schemas.microsoft.com/office/powerpoint/2010/main" val="4031455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BAE6-E486-8644-A830-18099D4F6B3A}"/>
              </a:ext>
            </a:extLst>
          </p:cNvPr>
          <p:cNvSpPr>
            <a:spLocks noGrp="1"/>
          </p:cNvSpPr>
          <p:nvPr>
            <p:ph type="title"/>
          </p:nvPr>
        </p:nvSpPr>
        <p:spPr/>
        <p:txBody>
          <a:bodyPr/>
          <a:lstStyle/>
          <a:p>
            <a:r>
              <a:rPr lang="en-US" dirty="0"/>
              <a:t>The Noun Phrase</a:t>
            </a:r>
          </a:p>
        </p:txBody>
      </p:sp>
      <p:sp>
        <p:nvSpPr>
          <p:cNvPr id="3" name="Content Placeholder 2">
            <a:extLst>
              <a:ext uri="{FF2B5EF4-FFF2-40B4-BE49-F238E27FC236}">
                <a16:creationId xmlns:a16="http://schemas.microsoft.com/office/drawing/2014/main" id="{5819A478-BA97-E340-9F69-7547CE9F79C9}"/>
              </a:ext>
            </a:extLst>
          </p:cNvPr>
          <p:cNvSpPr>
            <a:spLocks noGrp="1"/>
          </p:cNvSpPr>
          <p:nvPr>
            <p:ph idx="1"/>
          </p:nvPr>
        </p:nvSpPr>
        <p:spPr/>
        <p:txBody>
          <a:bodyPr/>
          <a:lstStyle/>
          <a:p>
            <a:r>
              <a:rPr lang="en-US" dirty="0"/>
              <a:t>Three of the most frequent types of noun phases in English are:</a:t>
            </a:r>
          </a:p>
          <a:p>
            <a:pPr marL="457200" indent="-457200">
              <a:buFont typeface="+mj-lt"/>
              <a:buAutoNum type="arabicPeriod"/>
            </a:pPr>
            <a:r>
              <a:rPr lang="en-US" dirty="0"/>
              <a:t>Pronouns</a:t>
            </a:r>
          </a:p>
          <a:p>
            <a:pPr marL="457200" indent="-457200">
              <a:buFont typeface="+mj-lt"/>
              <a:buAutoNum type="arabicPeriod"/>
            </a:pPr>
            <a:r>
              <a:rPr lang="en-US" dirty="0"/>
              <a:t>Proper nouns</a:t>
            </a:r>
          </a:p>
          <a:p>
            <a:pPr marL="457200" indent="-457200">
              <a:buFont typeface="+mj-lt"/>
              <a:buAutoNum type="arabicPeriod"/>
            </a:pPr>
            <a:r>
              <a:rPr lang="en-US" dirty="0"/>
              <a:t>The construction </a:t>
            </a:r>
            <a:r>
              <a:rPr lang="en-US" i="1" dirty="0"/>
              <a:t>NP → Det Nominal </a:t>
            </a:r>
          </a:p>
          <a:p>
            <a:pPr marL="0" indent="0">
              <a:buNone/>
            </a:pPr>
            <a:r>
              <a:rPr lang="en-US" dirty="0"/>
              <a:t>For the third type, often, we have simple determiner like:</a:t>
            </a:r>
          </a:p>
          <a:p>
            <a:pPr marL="0" indent="0">
              <a:buNone/>
            </a:pPr>
            <a:endParaRPr lang="en-US" dirty="0"/>
          </a:p>
          <a:p>
            <a:pPr marL="0" indent="0">
              <a:buNone/>
            </a:pPr>
            <a:endParaRPr lang="en-US" dirty="0"/>
          </a:p>
          <a:p>
            <a:pPr marL="0" indent="0">
              <a:buNone/>
            </a:pPr>
            <a:endParaRPr lang="en-US" dirty="0"/>
          </a:p>
          <a:p>
            <a:pPr marL="0" indent="0">
              <a:buNone/>
            </a:pPr>
            <a:r>
              <a:rPr lang="en-US" dirty="0"/>
              <a:t>Remember that mass nouns don’t require a determiner.</a:t>
            </a:r>
          </a:p>
        </p:txBody>
      </p:sp>
      <p:graphicFrame>
        <p:nvGraphicFramePr>
          <p:cNvPr id="4" name="Table 3">
            <a:extLst>
              <a:ext uri="{FF2B5EF4-FFF2-40B4-BE49-F238E27FC236}">
                <a16:creationId xmlns:a16="http://schemas.microsoft.com/office/drawing/2014/main" id="{D1121039-4B16-2C40-B611-0C2770B1FFE7}"/>
              </a:ext>
            </a:extLst>
          </p:cNvPr>
          <p:cNvGraphicFramePr>
            <a:graphicFrameLocks noGrp="1"/>
          </p:cNvGraphicFramePr>
          <p:nvPr>
            <p:extLst>
              <p:ext uri="{D42A27DB-BD31-4B8C-83A1-F6EECF244321}">
                <p14:modId xmlns:p14="http://schemas.microsoft.com/office/powerpoint/2010/main" val="3572475137"/>
              </p:ext>
            </p:extLst>
          </p:nvPr>
        </p:nvGraphicFramePr>
        <p:xfrm>
          <a:off x="2133600" y="4191000"/>
          <a:ext cx="4495800" cy="914400"/>
        </p:xfrm>
        <a:graphic>
          <a:graphicData uri="http://schemas.openxmlformats.org/drawingml/2006/table">
            <a:tbl>
              <a:tblPr firstRow="1" bandRow="1">
                <a:tableStyleId>{69CF1AB2-1976-4502-BF36-3FF5EA218861}</a:tableStyleId>
              </a:tblPr>
              <a:tblGrid>
                <a:gridCol w="1721796">
                  <a:extLst>
                    <a:ext uri="{9D8B030D-6E8A-4147-A177-3AD203B41FA5}">
                      <a16:colId xmlns:a16="http://schemas.microsoft.com/office/drawing/2014/main" val="855082522"/>
                    </a:ext>
                  </a:extLst>
                </a:gridCol>
                <a:gridCol w="1275404">
                  <a:extLst>
                    <a:ext uri="{9D8B030D-6E8A-4147-A177-3AD203B41FA5}">
                      <a16:colId xmlns:a16="http://schemas.microsoft.com/office/drawing/2014/main" val="2509984688"/>
                    </a:ext>
                  </a:extLst>
                </a:gridCol>
                <a:gridCol w="1498600">
                  <a:extLst>
                    <a:ext uri="{9D8B030D-6E8A-4147-A177-3AD203B41FA5}">
                      <a16:colId xmlns:a16="http://schemas.microsoft.com/office/drawing/2014/main" val="2935353554"/>
                    </a:ext>
                  </a:extLst>
                </a:gridCol>
              </a:tblGrid>
              <a:tr h="457200">
                <a:tc>
                  <a:txBody>
                    <a:bodyPr/>
                    <a:lstStyle/>
                    <a:p>
                      <a:r>
                        <a:rPr lang="en-US" b="0" dirty="0"/>
                        <a:t>a flight</a:t>
                      </a:r>
                    </a:p>
                  </a:txBody>
                  <a:tcPr/>
                </a:tc>
                <a:tc>
                  <a:txBody>
                    <a:bodyPr/>
                    <a:lstStyle/>
                    <a:p>
                      <a:r>
                        <a:rPr lang="en-US" b="0" dirty="0"/>
                        <a:t>the flights</a:t>
                      </a:r>
                    </a:p>
                  </a:txBody>
                  <a:tcPr/>
                </a:tc>
                <a:tc>
                  <a:txBody>
                    <a:bodyPr/>
                    <a:lstStyle/>
                    <a:p>
                      <a:r>
                        <a:rPr lang="en-US" b="0" dirty="0"/>
                        <a:t>this flight</a:t>
                      </a:r>
                    </a:p>
                  </a:txBody>
                  <a:tcPr/>
                </a:tc>
                <a:extLst>
                  <a:ext uri="{0D108BD9-81ED-4DB2-BD59-A6C34878D82A}">
                    <a16:rowId xmlns:a16="http://schemas.microsoft.com/office/drawing/2014/main" val="229144928"/>
                  </a:ext>
                </a:extLst>
              </a:tr>
              <a:tr h="457200">
                <a:tc>
                  <a:txBody>
                    <a:bodyPr/>
                    <a:lstStyle/>
                    <a:p>
                      <a:r>
                        <a:rPr lang="en-US" b="0" dirty="0"/>
                        <a:t>those flights</a:t>
                      </a:r>
                    </a:p>
                  </a:txBody>
                  <a:tcPr/>
                </a:tc>
                <a:tc>
                  <a:txBody>
                    <a:bodyPr/>
                    <a:lstStyle/>
                    <a:p>
                      <a:r>
                        <a:rPr lang="en-US" b="0" dirty="0"/>
                        <a:t>any flights</a:t>
                      </a:r>
                    </a:p>
                  </a:txBody>
                  <a:tcPr/>
                </a:tc>
                <a:tc>
                  <a:txBody>
                    <a:bodyPr/>
                    <a:lstStyle/>
                    <a:p>
                      <a:r>
                        <a:rPr lang="en-US" b="0" dirty="0"/>
                        <a:t>some flight</a:t>
                      </a:r>
                    </a:p>
                  </a:txBody>
                  <a:tcPr/>
                </a:tc>
                <a:extLst>
                  <a:ext uri="{0D108BD9-81ED-4DB2-BD59-A6C34878D82A}">
                    <a16:rowId xmlns:a16="http://schemas.microsoft.com/office/drawing/2014/main" val="3220704284"/>
                  </a:ext>
                </a:extLst>
              </a:tr>
            </a:tbl>
          </a:graphicData>
        </a:graphic>
      </p:graphicFrame>
    </p:spTree>
    <p:extLst>
      <p:ext uri="{BB962C8B-B14F-4D97-AF65-F5344CB8AC3E}">
        <p14:creationId xmlns:p14="http://schemas.microsoft.com/office/powerpoint/2010/main" val="3227782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A8AC-EA27-0341-9B06-68865AD5663D}"/>
              </a:ext>
            </a:extLst>
          </p:cNvPr>
          <p:cNvSpPr>
            <a:spLocks noGrp="1"/>
          </p:cNvSpPr>
          <p:nvPr>
            <p:ph type="title"/>
          </p:nvPr>
        </p:nvSpPr>
        <p:spPr/>
        <p:txBody>
          <a:bodyPr/>
          <a:lstStyle/>
          <a:p>
            <a:r>
              <a:rPr lang="en-US" dirty="0"/>
              <a:t>Complex determiners</a:t>
            </a:r>
          </a:p>
        </p:txBody>
      </p:sp>
      <p:sp>
        <p:nvSpPr>
          <p:cNvPr id="3" name="Content Placeholder 2">
            <a:extLst>
              <a:ext uri="{FF2B5EF4-FFF2-40B4-BE49-F238E27FC236}">
                <a16:creationId xmlns:a16="http://schemas.microsoft.com/office/drawing/2014/main" id="{323383DF-CEB4-CF44-8B25-9F4DF44D8145}"/>
              </a:ext>
            </a:extLst>
          </p:cNvPr>
          <p:cNvSpPr>
            <a:spLocks noGrp="1"/>
          </p:cNvSpPr>
          <p:nvPr>
            <p:ph idx="1"/>
          </p:nvPr>
        </p:nvSpPr>
        <p:spPr>
          <a:xfrm>
            <a:off x="822959" y="1845734"/>
            <a:ext cx="7543801" cy="4402666"/>
          </a:xfrm>
        </p:spPr>
        <p:txBody>
          <a:bodyPr>
            <a:normAutofit/>
          </a:bodyPr>
          <a:lstStyle/>
          <a:p>
            <a:r>
              <a:rPr lang="en-US" dirty="0"/>
              <a:t>Sometimes instead of single words like </a:t>
            </a:r>
            <a:r>
              <a:rPr lang="en-US" b="1" dirty="0"/>
              <a:t>a, the, those, this, some, any</a:t>
            </a:r>
            <a:r>
              <a:rPr lang="en-US" dirty="0"/>
              <a:t> determiners can be complex phrases themselves.</a:t>
            </a:r>
          </a:p>
          <a:p>
            <a:r>
              <a:rPr lang="en-US" dirty="0"/>
              <a:t>In English this can have with the possessive marker </a:t>
            </a:r>
            <a:r>
              <a:rPr lang="en-US" b="1" dirty="0"/>
              <a:t>'s</a:t>
            </a:r>
            <a:r>
              <a:rPr lang="en-US" dirty="0"/>
              <a:t>.</a:t>
            </a:r>
          </a:p>
          <a:p>
            <a:endParaRPr lang="en-US" dirty="0"/>
          </a:p>
          <a:p>
            <a:endParaRPr lang="en-US" dirty="0"/>
          </a:p>
          <a:p>
            <a:endParaRPr lang="en-US" dirty="0"/>
          </a:p>
          <a:p>
            <a:pPr marL="0" indent="0">
              <a:buNone/>
            </a:pPr>
            <a:endParaRPr lang="en-US" dirty="0"/>
          </a:p>
          <a:p>
            <a:r>
              <a:rPr lang="en-US" dirty="0"/>
              <a:t>This is our first example of recursive rules.</a:t>
            </a:r>
          </a:p>
          <a:p>
            <a:pPr marL="0" indent="0" algn="ctr">
              <a:buNone/>
            </a:pPr>
            <a:r>
              <a:rPr lang="en-US" i="1" dirty="0"/>
              <a:t>NP → Det Nominal</a:t>
            </a:r>
          </a:p>
          <a:p>
            <a:pPr marL="0" indent="0" algn="ctr">
              <a:buNone/>
            </a:pPr>
            <a:r>
              <a:rPr lang="en-US" i="1" dirty="0"/>
              <a:t>Det </a:t>
            </a:r>
            <a:r>
              <a:rPr lang="en-US" dirty="0"/>
              <a:t>→ </a:t>
            </a:r>
            <a:r>
              <a:rPr lang="en-US" i="1" dirty="0"/>
              <a:t>NP</a:t>
            </a:r>
            <a:r>
              <a:rPr lang="en-US" b="1" dirty="0"/>
              <a:t> 's </a:t>
            </a:r>
          </a:p>
        </p:txBody>
      </p:sp>
      <p:graphicFrame>
        <p:nvGraphicFramePr>
          <p:cNvPr id="4" name="Table 3">
            <a:extLst>
              <a:ext uri="{FF2B5EF4-FFF2-40B4-BE49-F238E27FC236}">
                <a16:creationId xmlns:a16="http://schemas.microsoft.com/office/drawing/2014/main" id="{6405D059-14B7-2743-8FC6-5C06609BD230}"/>
              </a:ext>
            </a:extLst>
          </p:cNvPr>
          <p:cNvGraphicFramePr>
            <a:graphicFrameLocks noGrp="1"/>
          </p:cNvGraphicFramePr>
          <p:nvPr>
            <p:extLst>
              <p:ext uri="{D42A27DB-BD31-4B8C-83A1-F6EECF244321}">
                <p14:modId xmlns:p14="http://schemas.microsoft.com/office/powerpoint/2010/main" val="3433481814"/>
              </p:ext>
            </p:extLst>
          </p:nvPr>
        </p:nvGraphicFramePr>
        <p:xfrm>
          <a:off x="1937384" y="3048000"/>
          <a:ext cx="5314950" cy="1214614"/>
        </p:xfrm>
        <a:graphic>
          <a:graphicData uri="http://schemas.openxmlformats.org/drawingml/2006/table">
            <a:tbl>
              <a:tblPr firstRow="1" bandRow="1">
                <a:tableStyleId>{69CF1AB2-1976-4502-BF36-3FF5EA218861}</a:tableStyleId>
              </a:tblPr>
              <a:tblGrid>
                <a:gridCol w="5314950">
                  <a:extLst>
                    <a:ext uri="{9D8B030D-6E8A-4147-A177-3AD203B41FA5}">
                      <a16:colId xmlns:a16="http://schemas.microsoft.com/office/drawing/2014/main" val="775229734"/>
                    </a:ext>
                  </a:extLst>
                </a:gridCol>
              </a:tblGrid>
              <a:tr h="329953">
                <a:tc>
                  <a:txBody>
                    <a:bodyPr/>
                    <a:lstStyle/>
                    <a:p>
                      <a:r>
                        <a:rPr lang="en-US" b="0" dirty="0"/>
                        <a:t>CCB’s  laptop</a:t>
                      </a:r>
                    </a:p>
                  </a:txBody>
                  <a:tcPr/>
                </a:tc>
                <a:extLst>
                  <a:ext uri="{0D108BD9-81ED-4DB2-BD59-A6C34878D82A}">
                    <a16:rowId xmlns:a16="http://schemas.microsoft.com/office/drawing/2014/main" val="2687480429"/>
                  </a:ext>
                </a:extLst>
              </a:tr>
              <a:tr h="329953">
                <a:tc>
                  <a:txBody>
                    <a:bodyPr/>
                    <a:lstStyle/>
                    <a:p>
                      <a:r>
                        <a:rPr lang="en-US" b="0" dirty="0"/>
                        <a:t>CCB’s laptop’s broken keyboard</a:t>
                      </a:r>
                    </a:p>
                  </a:txBody>
                  <a:tcPr/>
                </a:tc>
                <a:extLst>
                  <a:ext uri="{0D108BD9-81ED-4DB2-BD59-A6C34878D82A}">
                    <a16:rowId xmlns:a16="http://schemas.microsoft.com/office/drawing/2014/main" val="154543853"/>
                  </a:ext>
                </a:extLst>
              </a:tr>
              <a:tr h="483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CCB’s laptop’s keyboard’s butterfly keys</a:t>
                      </a:r>
                    </a:p>
                  </a:txBody>
                  <a:tcPr/>
                </a:tc>
                <a:extLst>
                  <a:ext uri="{0D108BD9-81ED-4DB2-BD59-A6C34878D82A}">
                    <a16:rowId xmlns:a16="http://schemas.microsoft.com/office/drawing/2014/main" val="763181777"/>
                  </a:ext>
                </a:extLst>
              </a:tr>
            </a:tbl>
          </a:graphicData>
        </a:graphic>
      </p:graphicFrame>
    </p:spTree>
    <p:extLst>
      <p:ext uri="{BB962C8B-B14F-4D97-AF65-F5344CB8AC3E}">
        <p14:creationId xmlns:p14="http://schemas.microsoft.com/office/powerpoint/2010/main" val="1108391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129A-C0F5-DA44-99A7-98A9F7BE926C}"/>
              </a:ext>
            </a:extLst>
          </p:cNvPr>
          <p:cNvSpPr>
            <a:spLocks noGrp="1"/>
          </p:cNvSpPr>
          <p:nvPr>
            <p:ph type="title"/>
          </p:nvPr>
        </p:nvSpPr>
        <p:spPr/>
        <p:txBody>
          <a:bodyPr/>
          <a:lstStyle/>
          <a:p>
            <a:r>
              <a:rPr lang="en-US" dirty="0"/>
              <a:t>Nominals</a:t>
            </a:r>
          </a:p>
        </p:txBody>
      </p:sp>
      <p:sp>
        <p:nvSpPr>
          <p:cNvPr id="3" name="Content Placeholder 2">
            <a:extLst>
              <a:ext uri="{FF2B5EF4-FFF2-40B4-BE49-F238E27FC236}">
                <a16:creationId xmlns:a16="http://schemas.microsoft.com/office/drawing/2014/main" id="{3900A955-5C6E-4448-A04A-65C19852B61D}"/>
              </a:ext>
            </a:extLst>
          </p:cNvPr>
          <p:cNvSpPr>
            <a:spLocks noGrp="1"/>
          </p:cNvSpPr>
          <p:nvPr>
            <p:ph idx="1"/>
          </p:nvPr>
        </p:nvSpPr>
        <p:spPr/>
        <p:txBody>
          <a:bodyPr/>
          <a:lstStyle/>
          <a:p>
            <a:pPr algn="ctr"/>
            <a:r>
              <a:rPr lang="en-US" i="1" dirty="0"/>
              <a:t>NP → Det Nominal</a:t>
            </a:r>
          </a:p>
          <a:p>
            <a:r>
              <a:rPr lang="en-US" dirty="0"/>
              <a:t>In English, a </a:t>
            </a:r>
            <a:r>
              <a:rPr lang="en-US" i="1" dirty="0"/>
              <a:t>nominal </a:t>
            </a:r>
            <a:r>
              <a:rPr lang="en-US" dirty="0"/>
              <a:t>follows a determiner.  This can be as simple as a single noun</a:t>
            </a:r>
          </a:p>
          <a:p>
            <a:pPr algn="ctr"/>
            <a:r>
              <a:rPr lang="en-US" i="1" dirty="0"/>
              <a:t>Nominal </a:t>
            </a:r>
            <a:r>
              <a:rPr lang="en-US" dirty="0"/>
              <a:t>→ </a:t>
            </a:r>
            <a:r>
              <a:rPr lang="en-US" i="1" dirty="0"/>
              <a:t>Noun </a:t>
            </a:r>
          </a:p>
          <a:p>
            <a:r>
              <a:rPr lang="en-US" dirty="0"/>
              <a:t>But can also be more complex with </a:t>
            </a:r>
            <a:r>
              <a:rPr lang="en-US" b="1" dirty="0"/>
              <a:t>pre- </a:t>
            </a:r>
            <a:r>
              <a:rPr lang="en-US" dirty="0"/>
              <a:t>or </a:t>
            </a:r>
            <a:r>
              <a:rPr lang="en-US" b="1" dirty="0"/>
              <a:t>post-head</a:t>
            </a:r>
            <a:r>
              <a:rPr lang="en-US" dirty="0"/>
              <a:t> </a:t>
            </a:r>
            <a:r>
              <a:rPr lang="en-US" b="1" dirty="0"/>
              <a:t>noun</a:t>
            </a:r>
            <a:r>
              <a:rPr lang="en-US" dirty="0"/>
              <a:t> </a:t>
            </a:r>
            <a:r>
              <a:rPr lang="en-US" b="1" dirty="0"/>
              <a:t>modifiers</a:t>
            </a:r>
            <a:r>
              <a:rPr lang="en-US" dirty="0"/>
              <a:t>.</a:t>
            </a:r>
          </a:p>
          <a:p>
            <a:endParaRPr lang="en-US" dirty="0"/>
          </a:p>
          <a:p>
            <a:endParaRPr lang="en-US" dirty="0"/>
          </a:p>
        </p:txBody>
      </p:sp>
      <p:graphicFrame>
        <p:nvGraphicFramePr>
          <p:cNvPr id="4" name="Table 3">
            <a:extLst>
              <a:ext uri="{FF2B5EF4-FFF2-40B4-BE49-F238E27FC236}">
                <a16:creationId xmlns:a16="http://schemas.microsoft.com/office/drawing/2014/main" id="{51E0B07A-8759-634A-AF79-7F260C76F3E2}"/>
              </a:ext>
            </a:extLst>
          </p:cNvPr>
          <p:cNvGraphicFramePr>
            <a:graphicFrameLocks noGrp="1"/>
          </p:cNvGraphicFramePr>
          <p:nvPr>
            <p:extLst>
              <p:ext uri="{D42A27DB-BD31-4B8C-83A1-F6EECF244321}">
                <p14:modId xmlns:p14="http://schemas.microsoft.com/office/powerpoint/2010/main" val="2266256045"/>
              </p:ext>
            </p:extLst>
          </p:nvPr>
        </p:nvGraphicFramePr>
        <p:xfrm>
          <a:off x="1165859" y="4267200"/>
          <a:ext cx="6858000" cy="1483360"/>
        </p:xfrm>
        <a:graphic>
          <a:graphicData uri="http://schemas.openxmlformats.org/drawingml/2006/table">
            <a:tbl>
              <a:tblPr firstRow="1" bandRow="1">
                <a:tableStyleId>{5C22544A-7EE6-4342-B048-85BDC9FD1C3A}</a:tableStyleId>
              </a:tblPr>
              <a:tblGrid>
                <a:gridCol w="3429000">
                  <a:extLst>
                    <a:ext uri="{9D8B030D-6E8A-4147-A177-3AD203B41FA5}">
                      <a16:colId xmlns:a16="http://schemas.microsoft.com/office/drawing/2014/main" val="526276968"/>
                    </a:ext>
                  </a:extLst>
                </a:gridCol>
                <a:gridCol w="3429000">
                  <a:extLst>
                    <a:ext uri="{9D8B030D-6E8A-4147-A177-3AD203B41FA5}">
                      <a16:colId xmlns:a16="http://schemas.microsoft.com/office/drawing/2014/main" val="2443854196"/>
                    </a:ext>
                  </a:extLst>
                </a:gridCol>
              </a:tblGrid>
              <a:tr h="370840">
                <a:tc>
                  <a:txBody>
                    <a:bodyPr/>
                    <a:lstStyle/>
                    <a:p>
                      <a:r>
                        <a:rPr lang="en-US" dirty="0"/>
                        <a:t>Before the noun</a:t>
                      </a:r>
                    </a:p>
                  </a:txBody>
                  <a:tcPr/>
                </a:tc>
                <a:tc>
                  <a:txBody>
                    <a:bodyPr/>
                    <a:lstStyle/>
                    <a:p>
                      <a:r>
                        <a:rPr lang="en-US" dirty="0"/>
                        <a:t>After the head noun</a:t>
                      </a:r>
                    </a:p>
                  </a:txBody>
                  <a:tcPr/>
                </a:tc>
                <a:extLst>
                  <a:ext uri="{0D108BD9-81ED-4DB2-BD59-A6C34878D82A}">
                    <a16:rowId xmlns:a16="http://schemas.microsoft.com/office/drawing/2014/main" val="1297949862"/>
                  </a:ext>
                </a:extLst>
              </a:tr>
              <a:tr h="370840">
                <a:tc>
                  <a:txBody>
                    <a:bodyPr/>
                    <a:lstStyle/>
                    <a:p>
                      <a:r>
                        <a:rPr lang="en-US" dirty="0"/>
                        <a:t>Cardinal and ordinal numbers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prepositional phrases </a:t>
                      </a:r>
                      <a:endParaRPr lang="en-US" dirty="0"/>
                    </a:p>
                  </a:txBody>
                  <a:tcPr/>
                </a:tc>
                <a:extLst>
                  <a:ext uri="{0D108BD9-81ED-4DB2-BD59-A6C34878D82A}">
                    <a16:rowId xmlns:a16="http://schemas.microsoft.com/office/drawing/2014/main" val="679971724"/>
                  </a:ext>
                </a:extLst>
              </a:tr>
              <a:tr h="370840">
                <a:tc>
                  <a:txBody>
                    <a:bodyPr/>
                    <a:lstStyle/>
                    <a:p>
                      <a:r>
                        <a:rPr lang="en-US" dirty="0"/>
                        <a:t>Quantifiers </a:t>
                      </a:r>
                      <a:r>
                        <a:rPr lang="en-US" i="1" dirty="0"/>
                        <a:t>(many, few, several</a:t>
                      </a:r>
                      <a:r>
                        <a:rPr lang="en-US" i="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non-finite clauses </a:t>
                      </a:r>
                      <a:endParaRPr lang="en-US" dirty="0"/>
                    </a:p>
                  </a:txBody>
                  <a:tcPr/>
                </a:tc>
                <a:extLst>
                  <a:ext uri="{0D108BD9-81ED-4DB2-BD59-A6C34878D82A}">
                    <a16:rowId xmlns:a16="http://schemas.microsoft.com/office/drawing/2014/main" val="954425700"/>
                  </a:ext>
                </a:extLst>
              </a:tr>
              <a:tr h="370840">
                <a:tc>
                  <a:txBody>
                    <a:bodyPr/>
                    <a:lstStyle/>
                    <a:p>
                      <a:r>
                        <a:rPr lang="en-US" dirty="0"/>
                        <a:t> Adjectives (</a:t>
                      </a:r>
                      <a:r>
                        <a:rPr lang="en-US" i="1" dirty="0"/>
                        <a:t>first-class, earliest</a:t>
                      </a:r>
                      <a:r>
                        <a:rPr lang="en-US" i="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relative clauses </a:t>
                      </a:r>
                      <a:endParaRPr lang="en-US" dirty="0"/>
                    </a:p>
                  </a:txBody>
                  <a:tcPr/>
                </a:tc>
                <a:extLst>
                  <a:ext uri="{0D108BD9-81ED-4DB2-BD59-A6C34878D82A}">
                    <a16:rowId xmlns:a16="http://schemas.microsoft.com/office/drawing/2014/main" val="2475724504"/>
                  </a:ext>
                </a:extLst>
              </a:tr>
            </a:tbl>
          </a:graphicData>
        </a:graphic>
      </p:graphicFrame>
    </p:spTree>
    <p:extLst>
      <p:ext uri="{BB962C8B-B14F-4D97-AF65-F5344CB8AC3E}">
        <p14:creationId xmlns:p14="http://schemas.microsoft.com/office/powerpoint/2010/main" val="4220087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Noun Phrases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ectangle 4"/>
          <p:cNvSpPr/>
          <p:nvPr/>
        </p:nvSpPr>
        <p:spPr>
          <a:xfrm>
            <a:off x="537754" y="2311004"/>
            <a:ext cx="8606246" cy="3416320"/>
          </a:xfrm>
          <a:prstGeom prst="rect">
            <a:avLst/>
          </a:prstGeom>
        </p:spPr>
        <p:txBody>
          <a:bodyPr wrap="square">
            <a:spAutoFit/>
          </a:bodyPr>
          <a:lstStyle/>
          <a:p>
            <a:r>
              <a:rPr lang="en-US" dirty="0"/>
              <a:t>this is the house</a:t>
            </a:r>
          </a:p>
          <a:p>
            <a:endParaRPr lang="en-US" dirty="0"/>
          </a:p>
          <a:p>
            <a:r>
              <a:rPr lang="en-US" dirty="0"/>
              <a:t>this is the house that Jack built</a:t>
            </a:r>
          </a:p>
          <a:p>
            <a:endParaRPr lang="en-US" dirty="0"/>
          </a:p>
          <a:p>
            <a:r>
              <a:rPr lang="en-US" dirty="0"/>
              <a:t>this is the cat that lives in the house that Jack built</a:t>
            </a:r>
          </a:p>
          <a:p>
            <a:endParaRPr lang="en-US" dirty="0"/>
          </a:p>
          <a:p>
            <a:r>
              <a:rPr lang="en-US" dirty="0"/>
              <a:t>this is the dog that chased the cat that lives in the house that Jack built</a:t>
            </a:r>
          </a:p>
          <a:p>
            <a:endParaRPr lang="en-US" dirty="0"/>
          </a:p>
          <a:p>
            <a:r>
              <a:rPr lang="en-US" dirty="0"/>
              <a:t>this is the flea that bit the dog that chased the cat that lives in the house the Jack built</a:t>
            </a:r>
          </a:p>
          <a:p>
            <a:endParaRPr lang="en-US" dirty="0"/>
          </a:p>
          <a:p>
            <a:r>
              <a:rPr lang="en-US" dirty="0"/>
              <a:t>this is the virus that infected the flea that bit the dog that chased the cat that lives in the house that Jack built</a:t>
            </a:r>
          </a:p>
        </p:txBody>
      </p:sp>
      <p:sp>
        <p:nvSpPr>
          <p:cNvPr id="6" name="Slide Number Placeholder 5"/>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197667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Noun Phrases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ectangle 4"/>
          <p:cNvSpPr/>
          <p:nvPr/>
        </p:nvSpPr>
        <p:spPr>
          <a:xfrm>
            <a:off x="537754" y="2311004"/>
            <a:ext cx="8606246" cy="3416320"/>
          </a:xfrm>
          <a:prstGeom prst="rect">
            <a:avLst/>
          </a:prstGeom>
        </p:spPr>
        <p:txBody>
          <a:bodyPr wrap="square">
            <a:spAutoFit/>
          </a:bodyPr>
          <a:lstStyle/>
          <a:p>
            <a:r>
              <a:rPr lang="en-US" dirty="0"/>
              <a:t>this is the house</a:t>
            </a:r>
          </a:p>
          <a:p>
            <a:endParaRPr lang="en-US" dirty="0"/>
          </a:p>
          <a:p>
            <a:r>
              <a:rPr lang="en-US" dirty="0"/>
              <a:t>this is the house that Jack built</a:t>
            </a:r>
          </a:p>
          <a:p>
            <a:endParaRPr lang="en-US" dirty="0"/>
          </a:p>
          <a:p>
            <a:r>
              <a:rPr lang="en-US" dirty="0"/>
              <a:t>this is the cat that lives in the house that Jack built</a:t>
            </a:r>
          </a:p>
          <a:p>
            <a:endParaRPr lang="en-US" dirty="0"/>
          </a:p>
          <a:p>
            <a:r>
              <a:rPr lang="en-US" dirty="0"/>
              <a:t>this is the dog that chased the cat that lives in the house that Jack built</a:t>
            </a:r>
          </a:p>
          <a:p>
            <a:endParaRPr lang="en-US" dirty="0"/>
          </a:p>
          <a:p>
            <a:r>
              <a:rPr lang="en-US" dirty="0"/>
              <a:t>this is the flea that bit the dog that chased the cat that lives in the house the Jack built</a:t>
            </a:r>
          </a:p>
          <a:p>
            <a:endParaRPr lang="en-US" dirty="0"/>
          </a:p>
          <a:p>
            <a:r>
              <a:rPr lang="en-US" dirty="0"/>
              <a:t>this is the virus that infected the flea that bit the dog that chased the cat that lives in the house that Jack built</a:t>
            </a:r>
          </a:p>
        </p:txBody>
      </p:sp>
      <p:sp>
        <p:nvSpPr>
          <p:cNvPr id="6" name="Slide Number Placeholder 5"/>
          <p:cNvSpPr>
            <a:spLocks noGrp="1"/>
          </p:cNvSpPr>
          <p:nvPr>
            <p:ph type="sldNum" sz="quarter" idx="12"/>
          </p:nvPr>
        </p:nvSpPr>
        <p:spPr/>
        <p:txBody>
          <a:bodyPr/>
          <a:lstStyle/>
          <a:p>
            <a:fld id="{4FAB73BC-B049-4115-A692-8D63A059BFB8}" type="slidenum">
              <a:rPr lang="en-US" smtClean="0"/>
              <a:t>28</a:t>
            </a:fld>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74080" y="1798200"/>
              <a:ext cx="2500920" cy="1429920"/>
            </p14:xfrm>
          </p:contentPart>
        </mc:Choice>
        <mc:Fallback xmlns="">
          <p:pic>
            <p:nvPicPr>
              <p:cNvPr id="4" name="Ink 3"/>
              <p:cNvPicPr/>
              <p:nvPr/>
            </p:nvPicPr>
            <p:blipFill>
              <a:blip r:embed="rId4"/>
              <a:stretch>
                <a:fillRect/>
              </a:stretch>
            </p:blipFill>
            <p:spPr>
              <a:xfrm>
                <a:off x="861120" y="1783080"/>
                <a:ext cx="2528640" cy="1456200"/>
              </a:xfrm>
              <a:prstGeom prst="rect">
                <a:avLst/>
              </a:prstGeom>
            </p:spPr>
          </p:pic>
        </mc:Fallback>
      </mc:AlternateContent>
    </p:spTree>
    <p:extLst>
      <p:ext uri="{BB962C8B-B14F-4D97-AF65-F5344CB8AC3E}">
        <p14:creationId xmlns:p14="http://schemas.microsoft.com/office/powerpoint/2010/main" val="185477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Recursive Noun Phrases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8" name="Rectangle 7"/>
          <p:cNvSpPr/>
          <p:nvPr/>
        </p:nvSpPr>
        <p:spPr>
          <a:xfrm>
            <a:off x="754187" y="4606148"/>
            <a:ext cx="3591465" cy="646331"/>
          </a:xfrm>
          <a:prstGeom prst="rect">
            <a:avLst/>
          </a:prstGeom>
        </p:spPr>
        <p:txBody>
          <a:bodyPr wrap="square">
            <a:spAutoFit/>
          </a:bodyPr>
          <a:lstStyle/>
          <a:p>
            <a:r>
              <a:rPr lang="en-US" dirty="0"/>
              <a:t>“all the morning flights from Denver to Tampa leaving before 10”</a:t>
            </a:r>
          </a:p>
        </p:txBody>
      </p:sp>
      <p:pic>
        <p:nvPicPr>
          <p:cNvPr id="9" name="Picture 8"/>
          <p:cNvPicPr>
            <a:picLocks noChangeAspect="1"/>
          </p:cNvPicPr>
          <p:nvPr/>
        </p:nvPicPr>
        <p:blipFill>
          <a:blip r:embed="rId3"/>
          <a:stretch>
            <a:fillRect/>
          </a:stretch>
        </p:blipFill>
        <p:spPr>
          <a:xfrm>
            <a:off x="4192272" y="2303702"/>
            <a:ext cx="4798348" cy="3736140"/>
          </a:xfrm>
          <a:prstGeom prst="rect">
            <a:avLst/>
          </a:prstGeom>
        </p:spPr>
      </p:pic>
      <p:grpSp>
        <p:nvGrpSpPr>
          <p:cNvPr id="12" name="Group 11"/>
          <p:cNvGrpSpPr/>
          <p:nvPr/>
        </p:nvGrpSpPr>
        <p:grpSpPr>
          <a:xfrm>
            <a:off x="692520" y="1912536"/>
            <a:ext cx="3382125" cy="1713436"/>
            <a:chOff x="692520" y="1912536"/>
            <a:chExt cx="3382125" cy="1713436"/>
          </a:xfrm>
        </p:grpSpPr>
        <p:sp>
          <p:nvSpPr>
            <p:cNvPr id="5" name="Rectangle 4"/>
            <p:cNvSpPr/>
            <p:nvPr/>
          </p:nvSpPr>
          <p:spPr>
            <a:xfrm>
              <a:off x="1224286" y="2422752"/>
              <a:ext cx="1914307" cy="369332"/>
            </a:xfrm>
            <a:prstGeom prst="rect">
              <a:avLst/>
            </a:prstGeom>
          </p:spPr>
          <p:txBody>
            <a:bodyPr wrap="none">
              <a:spAutoFit/>
            </a:bodyPr>
            <a:lstStyle/>
            <a:p>
              <a:r>
                <a:rPr lang="en-US" i="1" dirty="0">
                  <a:solidFill>
                    <a:schemeClr val="accent2"/>
                  </a:solidFill>
                  <a:ea typeface="ＭＳ Ｐゴシック" charset="0"/>
                </a:rPr>
                <a:t>NP </a:t>
              </a:r>
              <a:r>
                <a:rPr lang="en-US" i="1" dirty="0">
                  <a:solidFill>
                    <a:schemeClr val="accent2"/>
                  </a:solidFill>
                  <a:ea typeface="ＭＳ Ｐゴシック" charset="0"/>
                  <a:sym typeface="Symbol" charset="0"/>
                </a:rPr>
                <a:t> </a:t>
              </a:r>
              <a:r>
                <a:rPr lang="en-US" i="1" dirty="0" err="1">
                  <a:solidFill>
                    <a:schemeClr val="accent2"/>
                  </a:solidFill>
                  <a:ea typeface="ＭＳ Ｐゴシック" charset="0"/>
                  <a:sym typeface="Symbol" charset="0"/>
                </a:rPr>
                <a:t>ProperNoun</a:t>
              </a:r>
              <a:endParaRPr lang="en-US" i="1" dirty="0">
                <a:solidFill>
                  <a:schemeClr val="accent2"/>
                </a:solidFill>
              </a:endParaRPr>
            </a:p>
          </p:txBody>
        </p:sp>
        <p:sp>
          <p:nvSpPr>
            <p:cNvPr id="6" name="Rectangle 5"/>
            <p:cNvSpPr/>
            <p:nvPr/>
          </p:nvSpPr>
          <p:spPr>
            <a:xfrm>
              <a:off x="1224286" y="2839696"/>
              <a:ext cx="1961178" cy="369332"/>
            </a:xfrm>
            <a:prstGeom prst="rect">
              <a:avLst/>
            </a:prstGeom>
          </p:spPr>
          <p:txBody>
            <a:bodyPr wrap="none">
              <a:spAutoFit/>
            </a:bodyPr>
            <a:lstStyle/>
            <a:p>
              <a:r>
                <a:rPr lang="en-US" i="1" dirty="0">
                  <a:solidFill>
                    <a:schemeClr val="accent2"/>
                  </a:solidFill>
                  <a:ea typeface="ＭＳ Ｐゴシック" charset="0"/>
                </a:rPr>
                <a:t>NP </a:t>
              </a:r>
              <a:r>
                <a:rPr lang="en-US" i="1" dirty="0">
                  <a:solidFill>
                    <a:schemeClr val="accent2"/>
                  </a:solidFill>
                  <a:ea typeface="ＭＳ Ｐゴシック" charset="0"/>
                  <a:sym typeface="Symbol" charset="0"/>
                </a:rPr>
                <a:t> </a:t>
              </a:r>
              <a:r>
                <a:rPr lang="en-US" i="1" dirty="0" err="1">
                  <a:solidFill>
                    <a:schemeClr val="accent2"/>
                  </a:solidFill>
                  <a:ea typeface="ＭＳ Ｐゴシック" charset="0"/>
                  <a:sym typeface="Symbol" charset="0"/>
                </a:rPr>
                <a:t>Det</a:t>
              </a:r>
              <a:r>
                <a:rPr lang="en-US" i="1" dirty="0">
                  <a:solidFill>
                    <a:schemeClr val="accent2"/>
                  </a:solidFill>
                  <a:ea typeface="ＭＳ Ｐゴシック" charset="0"/>
                  <a:sym typeface="Symbol" charset="0"/>
                </a:rPr>
                <a:t> Nominal</a:t>
              </a:r>
              <a:endParaRPr lang="en-US" i="1" dirty="0">
                <a:solidFill>
                  <a:schemeClr val="accent2"/>
                </a:solidFill>
              </a:endParaRPr>
            </a:p>
          </p:txBody>
        </p:sp>
        <p:sp>
          <p:nvSpPr>
            <p:cNvPr id="7" name="Rectangle 6"/>
            <p:cNvSpPr/>
            <p:nvPr/>
          </p:nvSpPr>
          <p:spPr>
            <a:xfrm>
              <a:off x="695194" y="3256640"/>
              <a:ext cx="3379451" cy="369332"/>
            </a:xfrm>
            <a:prstGeom prst="rect">
              <a:avLst/>
            </a:prstGeom>
          </p:spPr>
          <p:txBody>
            <a:bodyPr wrap="none">
              <a:spAutoFit/>
            </a:bodyPr>
            <a:lstStyle/>
            <a:p>
              <a:r>
                <a:rPr lang="en-US" i="1" dirty="0">
                  <a:solidFill>
                    <a:schemeClr val="accent2"/>
                  </a:solidFill>
                  <a:ea typeface="ＭＳ Ｐゴシック" charset="0"/>
                </a:rPr>
                <a:t>Nominal </a:t>
              </a:r>
              <a:r>
                <a:rPr lang="en-US" i="1" dirty="0">
                  <a:solidFill>
                    <a:schemeClr val="accent2"/>
                  </a:solidFill>
                  <a:ea typeface="ＭＳ Ｐゴシック" charset="0"/>
                  <a:sym typeface="Symbol" charset="0"/>
                </a:rPr>
                <a:t> Noun | Noun Nominal</a:t>
              </a:r>
              <a:endParaRPr lang="en-US" i="1" dirty="0">
                <a:solidFill>
                  <a:schemeClr val="accent2"/>
                </a:solidFill>
              </a:endParaRPr>
            </a:p>
          </p:txBody>
        </p:sp>
        <p:sp>
          <p:nvSpPr>
            <p:cNvPr id="10" name="Rounded Rectangle 9"/>
            <p:cNvSpPr/>
            <p:nvPr/>
          </p:nvSpPr>
          <p:spPr>
            <a:xfrm>
              <a:off x="692520" y="1912536"/>
              <a:ext cx="2298453" cy="437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Simple Noun Phrases</a:t>
              </a:r>
            </a:p>
          </p:txBody>
        </p:sp>
      </p:grpSp>
      <p:sp>
        <p:nvSpPr>
          <p:cNvPr id="11" name="Rounded Rectangle 10"/>
          <p:cNvSpPr/>
          <p:nvPr/>
        </p:nvSpPr>
        <p:spPr>
          <a:xfrm>
            <a:off x="695194" y="3970668"/>
            <a:ext cx="2537652" cy="437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Complex Noun Phrases</a:t>
            </a:r>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28092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8E8A-340A-A24F-A1A3-89D67EFF48B6}"/>
              </a:ext>
            </a:extLst>
          </p:cNvPr>
          <p:cNvSpPr>
            <a:spLocks noGrp="1"/>
          </p:cNvSpPr>
          <p:nvPr>
            <p:ph type="title"/>
          </p:nvPr>
        </p:nvSpPr>
        <p:spPr/>
        <p:txBody>
          <a:bodyPr/>
          <a:lstStyle/>
          <a:p>
            <a:r>
              <a:rPr lang="en-US" dirty="0"/>
              <a:t>Prescriptive v. Descriptive Grammars</a:t>
            </a:r>
          </a:p>
        </p:txBody>
      </p:sp>
      <p:sp>
        <p:nvSpPr>
          <p:cNvPr id="4" name="Content Placeholder 3">
            <a:extLst>
              <a:ext uri="{FF2B5EF4-FFF2-40B4-BE49-F238E27FC236}">
                <a16:creationId xmlns:a16="http://schemas.microsoft.com/office/drawing/2014/main" id="{62B4943D-9395-484F-B206-AD91C6DBA586}"/>
              </a:ext>
            </a:extLst>
          </p:cNvPr>
          <p:cNvSpPr>
            <a:spLocks noGrp="1"/>
          </p:cNvSpPr>
          <p:nvPr>
            <p:ph sz="half" idx="1"/>
          </p:nvPr>
        </p:nvSpPr>
        <p:spPr/>
        <p:txBody>
          <a:bodyPr/>
          <a:lstStyle/>
          <a:p>
            <a:r>
              <a:rPr lang="en-US" dirty="0"/>
              <a:t>Concerned with establishing norms or rules for good writing. </a:t>
            </a:r>
          </a:p>
          <a:p>
            <a:r>
              <a:rPr lang="en-US" dirty="0"/>
              <a:t>For example:</a:t>
            </a:r>
          </a:p>
          <a:p>
            <a:pPr marL="457200" indent="-457200">
              <a:buFont typeface="+mj-lt"/>
              <a:buAutoNum type="arabicPeriod"/>
            </a:pPr>
            <a:r>
              <a:rPr lang="en-US" dirty="0"/>
              <a:t>It’s important to never split infinitives</a:t>
            </a:r>
          </a:p>
          <a:p>
            <a:pPr marL="457200" indent="-457200">
              <a:buFont typeface="+mj-lt"/>
              <a:buAutoNum type="arabicPeriod"/>
            </a:pPr>
            <a:r>
              <a:rPr lang="en-US" dirty="0"/>
              <a:t>Prepositions are bad to end sentences with</a:t>
            </a:r>
          </a:p>
          <a:p>
            <a:pPr marL="457200" indent="-457200">
              <a:buFont typeface="+mj-lt"/>
              <a:buAutoNum type="arabicPeriod"/>
            </a:pPr>
            <a:r>
              <a:rPr lang="en-US" dirty="0"/>
              <a:t>Always have ten items or less </a:t>
            </a:r>
          </a:p>
        </p:txBody>
      </p:sp>
      <p:sp>
        <p:nvSpPr>
          <p:cNvPr id="5" name="Content Placeholder 4">
            <a:extLst>
              <a:ext uri="{FF2B5EF4-FFF2-40B4-BE49-F238E27FC236}">
                <a16:creationId xmlns:a16="http://schemas.microsoft.com/office/drawing/2014/main" id="{AB2930A6-1C0E-B94E-A628-7EAFC9240302}"/>
              </a:ext>
            </a:extLst>
          </p:cNvPr>
          <p:cNvSpPr>
            <a:spLocks noGrp="1"/>
          </p:cNvSpPr>
          <p:nvPr>
            <p:ph sz="half" idx="2"/>
          </p:nvPr>
        </p:nvSpPr>
        <p:spPr/>
        <p:txBody>
          <a:bodyPr/>
          <a:lstStyle/>
          <a:p>
            <a:r>
              <a:rPr lang="en-US" dirty="0"/>
              <a:t>Describe how native speakers actually use a language.</a:t>
            </a:r>
          </a:p>
          <a:p>
            <a:r>
              <a:rPr lang="en-US" dirty="0"/>
              <a:t>Language is shaped by the speakers of a language and not dictated by central body.  </a:t>
            </a:r>
          </a:p>
          <a:p>
            <a:r>
              <a:rPr lang="en-US" dirty="0"/>
              <a:t>Therefore rules should describe how language is sued.</a:t>
            </a:r>
          </a:p>
        </p:txBody>
      </p:sp>
    </p:spTree>
    <p:extLst>
      <p:ext uri="{BB962C8B-B14F-4D97-AF65-F5344CB8AC3E}">
        <p14:creationId xmlns:p14="http://schemas.microsoft.com/office/powerpoint/2010/main" val="3481798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Verb Phrases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ectangle 4"/>
          <p:cNvSpPr/>
          <p:nvPr/>
        </p:nvSpPr>
        <p:spPr>
          <a:xfrm>
            <a:off x="3178292" y="2017769"/>
            <a:ext cx="5591915" cy="1200329"/>
          </a:xfrm>
          <a:prstGeom prst="rect">
            <a:avLst/>
          </a:prstGeom>
        </p:spPr>
        <p:txBody>
          <a:bodyPr wrap="none">
            <a:spAutoFit/>
          </a:bodyPr>
          <a:lstStyle/>
          <a:p>
            <a:r>
              <a:rPr lang="en-US" i="1" dirty="0">
                <a:solidFill>
                  <a:schemeClr val="accent2"/>
                </a:solidFill>
                <a:ea typeface="ＭＳ Ｐゴシック" charset="0"/>
              </a:rPr>
              <a:t>VP </a:t>
            </a:r>
            <a:r>
              <a:rPr lang="en-US" i="1" dirty="0">
                <a:solidFill>
                  <a:schemeClr val="accent2"/>
                </a:solidFill>
                <a:ea typeface="ＭＳ Ｐゴシック" charset="0"/>
                <a:sym typeface="Symbol" charset="0"/>
              </a:rPr>
              <a:t> Verb		</a:t>
            </a:r>
            <a:r>
              <a:rPr lang="en-US" dirty="0">
                <a:ea typeface="ＭＳ Ｐゴシック" charset="0"/>
                <a:sym typeface="Symbol" charset="0"/>
              </a:rPr>
              <a:t>disappear</a:t>
            </a:r>
          </a:p>
          <a:p>
            <a:r>
              <a:rPr lang="en-US" i="1" dirty="0">
                <a:solidFill>
                  <a:schemeClr val="accent2"/>
                </a:solidFill>
                <a:ea typeface="ＭＳ Ｐゴシック" charset="0"/>
              </a:rPr>
              <a:t>VP </a:t>
            </a:r>
            <a:r>
              <a:rPr lang="en-US" i="1" dirty="0">
                <a:solidFill>
                  <a:schemeClr val="accent2"/>
                </a:solidFill>
                <a:ea typeface="ＭＳ Ｐゴシック" charset="0"/>
                <a:sym typeface="Symbol" charset="0"/>
              </a:rPr>
              <a:t> Verb NP		</a:t>
            </a:r>
            <a:r>
              <a:rPr lang="en-US" dirty="0">
                <a:ea typeface="ＭＳ Ｐゴシック" charset="0"/>
                <a:sym typeface="Symbol" charset="0"/>
              </a:rPr>
              <a:t>prefer a morning flight</a:t>
            </a:r>
            <a:endParaRPr lang="en-US" i="1" dirty="0">
              <a:solidFill>
                <a:schemeClr val="accent2"/>
              </a:solidFill>
              <a:ea typeface="ＭＳ Ｐゴシック" charset="0"/>
              <a:sym typeface="Symbol" charset="0"/>
            </a:endParaRPr>
          </a:p>
          <a:p>
            <a:r>
              <a:rPr lang="en-US" i="1" dirty="0">
                <a:solidFill>
                  <a:schemeClr val="accent2"/>
                </a:solidFill>
                <a:ea typeface="ＭＳ Ｐゴシック" charset="0"/>
              </a:rPr>
              <a:t>VP </a:t>
            </a:r>
            <a:r>
              <a:rPr lang="en-US" i="1" dirty="0">
                <a:solidFill>
                  <a:schemeClr val="accent2"/>
                </a:solidFill>
                <a:ea typeface="ＭＳ Ｐゴシック" charset="0"/>
                <a:sym typeface="Symbol" charset="0"/>
              </a:rPr>
              <a:t> Verb</a:t>
            </a:r>
            <a:r>
              <a:rPr lang="en-US" i="1" dirty="0">
                <a:solidFill>
                  <a:schemeClr val="accent2"/>
                </a:solidFill>
                <a:sym typeface="Symbol" charset="0"/>
              </a:rPr>
              <a:t> NP PP		</a:t>
            </a:r>
            <a:r>
              <a:rPr lang="en-US" dirty="0">
                <a:ea typeface="ＭＳ Ｐゴシック" charset="0"/>
                <a:sym typeface="Symbol" charset="0"/>
              </a:rPr>
              <a:t>leave Boston in the morning</a:t>
            </a:r>
            <a:endParaRPr lang="en-US" i="1" dirty="0">
              <a:solidFill>
                <a:schemeClr val="accent2"/>
              </a:solidFill>
              <a:sym typeface="Symbol" charset="0"/>
            </a:endParaRPr>
          </a:p>
          <a:p>
            <a:r>
              <a:rPr lang="en-US" i="1" dirty="0">
                <a:solidFill>
                  <a:schemeClr val="accent2"/>
                </a:solidFill>
                <a:ea typeface="ＭＳ Ｐゴシック" charset="0"/>
              </a:rPr>
              <a:t>VP </a:t>
            </a:r>
            <a:r>
              <a:rPr lang="en-US" i="1" dirty="0">
                <a:solidFill>
                  <a:schemeClr val="accent2"/>
                </a:solidFill>
                <a:ea typeface="ＭＳ Ｐゴシック" charset="0"/>
                <a:sym typeface="Symbol" charset="0"/>
              </a:rPr>
              <a:t> Verb</a:t>
            </a:r>
            <a:r>
              <a:rPr lang="en-US" i="1" dirty="0">
                <a:solidFill>
                  <a:schemeClr val="accent2"/>
                </a:solidFill>
                <a:sym typeface="Symbol" charset="0"/>
              </a:rPr>
              <a:t> PP		</a:t>
            </a:r>
            <a:r>
              <a:rPr lang="en-US" dirty="0">
                <a:ea typeface="ＭＳ Ｐゴシック" charset="0"/>
                <a:sym typeface="Symbol" charset="0"/>
              </a:rPr>
              <a:t>leave in the morning</a:t>
            </a:r>
            <a:endParaRPr lang="en-US" i="1" dirty="0">
              <a:solidFill>
                <a:schemeClr val="accent2"/>
              </a:solidFill>
            </a:endParaRPr>
          </a:p>
        </p:txBody>
      </p:sp>
      <p:sp>
        <p:nvSpPr>
          <p:cNvPr id="8" name="Rounded Rectangle 7"/>
          <p:cNvSpPr/>
          <p:nvPr/>
        </p:nvSpPr>
        <p:spPr>
          <a:xfrm>
            <a:off x="466186" y="2319743"/>
            <a:ext cx="2298453" cy="437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Simple Verb Phrases</a:t>
            </a:r>
          </a:p>
        </p:txBody>
      </p:sp>
      <p:sp>
        <p:nvSpPr>
          <p:cNvPr id="9" name="TextBox 8"/>
          <p:cNvSpPr txBox="1"/>
          <p:nvPr/>
        </p:nvSpPr>
        <p:spPr>
          <a:xfrm>
            <a:off x="772816" y="4648692"/>
            <a:ext cx="3398028" cy="646331"/>
          </a:xfrm>
          <a:prstGeom prst="rect">
            <a:avLst/>
          </a:prstGeom>
          <a:noFill/>
        </p:spPr>
        <p:txBody>
          <a:bodyPr wrap="square" rtlCol="0">
            <a:spAutoFit/>
          </a:bodyPr>
          <a:lstStyle/>
          <a:p>
            <a:r>
              <a:rPr lang="en-US" dirty="0"/>
              <a:t>But all verbs are not the same!</a:t>
            </a:r>
          </a:p>
          <a:p>
            <a:r>
              <a:rPr lang="en-US" dirty="0"/>
              <a:t>(this grammar over-generates)</a:t>
            </a:r>
          </a:p>
        </p:txBody>
      </p:sp>
      <p:sp>
        <p:nvSpPr>
          <p:cNvPr id="10" name="TextBox 9"/>
          <p:cNvSpPr txBox="1"/>
          <p:nvPr/>
        </p:nvSpPr>
        <p:spPr>
          <a:xfrm>
            <a:off x="4394036" y="4238700"/>
            <a:ext cx="4749964" cy="2031325"/>
          </a:xfrm>
          <a:prstGeom prst="rect">
            <a:avLst/>
          </a:prstGeom>
          <a:noFill/>
        </p:spPr>
        <p:txBody>
          <a:bodyPr wrap="square" rtlCol="0">
            <a:spAutoFit/>
          </a:bodyPr>
          <a:lstStyle/>
          <a:p>
            <a:r>
              <a:rPr lang="en-US" dirty="0">
                <a:solidFill>
                  <a:schemeClr val="accent2"/>
                </a:solidFill>
              </a:rPr>
              <a:t>Sneezed</a:t>
            </a:r>
            <a:r>
              <a:rPr lang="en-US" dirty="0"/>
              <a:t>:	Skyler sneezed.</a:t>
            </a:r>
          </a:p>
          <a:p>
            <a:r>
              <a:rPr lang="en-US" dirty="0">
                <a:solidFill>
                  <a:schemeClr val="accent2"/>
                </a:solidFill>
              </a:rPr>
              <a:t>Read</a:t>
            </a:r>
            <a:r>
              <a:rPr lang="en-US" dirty="0"/>
              <a:t>: 	Gaurav read the book</a:t>
            </a:r>
          </a:p>
          <a:p>
            <a:r>
              <a:rPr lang="en-US" dirty="0">
                <a:solidFill>
                  <a:schemeClr val="accent2"/>
                </a:solidFill>
              </a:rPr>
              <a:t>Find</a:t>
            </a:r>
            <a:r>
              <a:rPr lang="en-US" dirty="0"/>
              <a:t>:	Please find a flight to NY.</a:t>
            </a:r>
          </a:p>
          <a:p>
            <a:r>
              <a:rPr lang="en-US" dirty="0">
                <a:solidFill>
                  <a:schemeClr val="accent2"/>
                </a:solidFill>
              </a:rPr>
              <a:t>Give</a:t>
            </a:r>
            <a:r>
              <a:rPr lang="en-US" dirty="0"/>
              <a:t>:	Give me a cheaper fare.</a:t>
            </a:r>
          </a:p>
          <a:p>
            <a:r>
              <a:rPr lang="en-US" dirty="0">
                <a:solidFill>
                  <a:schemeClr val="accent2"/>
                </a:solidFill>
              </a:rPr>
              <a:t>Help</a:t>
            </a:r>
            <a:r>
              <a:rPr lang="en-US" dirty="0"/>
              <a:t>:	Can you help me with a flight?</a:t>
            </a:r>
          </a:p>
          <a:p>
            <a:r>
              <a:rPr lang="en-US" dirty="0">
                <a:solidFill>
                  <a:schemeClr val="accent2"/>
                </a:solidFill>
              </a:rPr>
              <a:t>Prefer</a:t>
            </a:r>
            <a:r>
              <a:rPr lang="en-US" dirty="0"/>
              <a:t>:	I prefer to leave earlier.</a:t>
            </a:r>
          </a:p>
          <a:p>
            <a:r>
              <a:rPr lang="en-US" dirty="0">
                <a:solidFill>
                  <a:schemeClr val="accent2"/>
                </a:solidFill>
              </a:rPr>
              <a:t>Told</a:t>
            </a:r>
            <a:r>
              <a:rPr lang="en-US" dirty="0"/>
              <a:t>:	I was told United has a flight.</a:t>
            </a:r>
          </a:p>
        </p:txBody>
      </p:sp>
      <p:sp>
        <p:nvSpPr>
          <p:cNvPr id="11" name="TextBox 10"/>
          <p:cNvSpPr txBox="1"/>
          <p:nvPr/>
        </p:nvSpPr>
        <p:spPr>
          <a:xfrm>
            <a:off x="908501" y="5508072"/>
            <a:ext cx="2442785" cy="369332"/>
          </a:xfrm>
          <a:prstGeom prst="rect">
            <a:avLst/>
          </a:prstGeom>
          <a:noFill/>
        </p:spPr>
        <p:txBody>
          <a:bodyPr wrap="none" rtlCol="0">
            <a:spAutoFit/>
          </a:bodyPr>
          <a:lstStyle/>
          <a:p>
            <a:r>
              <a:rPr lang="en-US" dirty="0">
                <a:solidFill>
                  <a:schemeClr val="accent2"/>
                </a:solidFill>
              </a:rPr>
              <a:t>Solution: subcategorize!</a:t>
            </a:r>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603673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1A90-5D66-BA4E-8D2D-22DA6C8BC3E8}"/>
              </a:ext>
            </a:extLst>
          </p:cNvPr>
          <p:cNvSpPr>
            <a:spLocks noGrp="1"/>
          </p:cNvSpPr>
          <p:nvPr>
            <p:ph type="title"/>
          </p:nvPr>
        </p:nvSpPr>
        <p:spPr/>
        <p:txBody>
          <a:bodyPr/>
          <a:lstStyle/>
          <a:p>
            <a:r>
              <a:rPr lang="en-US" dirty="0"/>
              <a:t>Subcategorization frames</a:t>
            </a:r>
          </a:p>
        </p:txBody>
      </p:sp>
      <p:graphicFrame>
        <p:nvGraphicFramePr>
          <p:cNvPr id="4" name="Content Placeholder 3">
            <a:extLst>
              <a:ext uri="{FF2B5EF4-FFF2-40B4-BE49-F238E27FC236}">
                <a16:creationId xmlns:a16="http://schemas.microsoft.com/office/drawing/2014/main" id="{BBF9F369-F46F-DB48-A2CC-CE4862E00A4F}"/>
              </a:ext>
            </a:extLst>
          </p:cNvPr>
          <p:cNvGraphicFramePr>
            <a:graphicFrameLocks noGrp="1"/>
          </p:cNvGraphicFramePr>
          <p:nvPr>
            <p:ph idx="1"/>
            <p:extLst>
              <p:ext uri="{D42A27DB-BD31-4B8C-83A1-F6EECF244321}">
                <p14:modId xmlns:p14="http://schemas.microsoft.com/office/powerpoint/2010/main" val="1500706067"/>
              </p:ext>
            </p:extLst>
          </p:nvPr>
        </p:nvGraphicFramePr>
        <p:xfrm>
          <a:off x="822324" y="1846263"/>
          <a:ext cx="8093076" cy="3606800"/>
        </p:xfrm>
        <a:graphic>
          <a:graphicData uri="http://schemas.openxmlformats.org/drawingml/2006/table">
            <a:tbl>
              <a:tblPr firstRow="1" bandRow="1">
                <a:tableStyleId>{5C22544A-7EE6-4342-B048-85BDC9FD1C3A}</a:tableStyleId>
              </a:tblPr>
              <a:tblGrid>
                <a:gridCol w="1286529">
                  <a:extLst>
                    <a:ext uri="{9D8B030D-6E8A-4147-A177-3AD203B41FA5}">
                      <a16:colId xmlns:a16="http://schemas.microsoft.com/office/drawing/2014/main" val="1244409074"/>
                    </a:ext>
                  </a:extLst>
                </a:gridCol>
                <a:gridCol w="2923853">
                  <a:extLst>
                    <a:ext uri="{9D8B030D-6E8A-4147-A177-3AD203B41FA5}">
                      <a16:colId xmlns:a16="http://schemas.microsoft.com/office/drawing/2014/main" val="609781692"/>
                    </a:ext>
                  </a:extLst>
                </a:gridCol>
                <a:gridCol w="3882694">
                  <a:extLst>
                    <a:ext uri="{9D8B030D-6E8A-4147-A177-3AD203B41FA5}">
                      <a16:colId xmlns:a16="http://schemas.microsoft.com/office/drawing/2014/main" val="693589025"/>
                    </a:ext>
                  </a:extLst>
                </a:gridCol>
              </a:tblGrid>
              <a:tr h="370840">
                <a:tc>
                  <a:txBody>
                    <a:bodyPr/>
                    <a:lstStyle/>
                    <a:p>
                      <a:r>
                        <a:rPr lang="en-US" dirty="0"/>
                        <a:t>Frame</a:t>
                      </a:r>
                    </a:p>
                  </a:txBody>
                  <a:tcPr/>
                </a:tc>
                <a:tc>
                  <a:txBody>
                    <a:bodyPr/>
                    <a:lstStyle/>
                    <a:p>
                      <a:r>
                        <a:rPr lang="en-US" dirty="0"/>
                        <a:t>Verb</a:t>
                      </a:r>
                    </a:p>
                  </a:txBody>
                  <a:tcPr/>
                </a:tc>
                <a:tc>
                  <a:txBody>
                    <a:bodyPr/>
                    <a:lstStyle/>
                    <a:p>
                      <a:r>
                        <a:rPr lang="en-US" dirty="0"/>
                        <a:t>Example</a:t>
                      </a:r>
                    </a:p>
                  </a:txBody>
                  <a:tcPr/>
                </a:tc>
                <a:extLst>
                  <a:ext uri="{0D108BD9-81ED-4DB2-BD59-A6C34878D82A}">
                    <a16:rowId xmlns:a16="http://schemas.microsoft.com/office/drawing/2014/main" val="2757300870"/>
                  </a:ext>
                </a:extLst>
              </a:tr>
              <a:tr h="370840">
                <a:tc>
                  <a:txBody>
                    <a:bodyPr/>
                    <a:lstStyle/>
                    <a:p>
                      <a:r>
                        <a:rPr lang="en-US" dirty="0"/>
                        <a:t>–</a:t>
                      </a:r>
                    </a:p>
                  </a:txBody>
                  <a:tcPr/>
                </a:tc>
                <a:tc>
                  <a:txBody>
                    <a:bodyPr/>
                    <a:lstStyle/>
                    <a:p>
                      <a:r>
                        <a:rPr lang="en-US" dirty="0"/>
                        <a:t>eat, sleep</a:t>
                      </a:r>
                    </a:p>
                  </a:txBody>
                  <a:tcPr/>
                </a:tc>
                <a:tc>
                  <a:txBody>
                    <a:bodyPr/>
                    <a:lstStyle/>
                    <a:p>
                      <a:r>
                        <a:rPr lang="en-US" dirty="0"/>
                        <a:t>I ate</a:t>
                      </a:r>
                    </a:p>
                  </a:txBody>
                  <a:tcPr/>
                </a:tc>
                <a:extLst>
                  <a:ext uri="{0D108BD9-81ED-4DB2-BD59-A6C34878D82A}">
                    <a16:rowId xmlns:a16="http://schemas.microsoft.com/office/drawing/2014/main" val="1886364673"/>
                  </a:ext>
                </a:extLst>
              </a:tr>
              <a:tr h="370840">
                <a:tc>
                  <a:txBody>
                    <a:bodyPr/>
                    <a:lstStyle/>
                    <a:p>
                      <a:r>
                        <a:rPr lang="en-US" dirty="0"/>
                        <a:t>NP</a:t>
                      </a:r>
                    </a:p>
                  </a:txBody>
                  <a:tcPr/>
                </a:tc>
                <a:tc>
                  <a:txBody>
                    <a:bodyPr/>
                    <a:lstStyle/>
                    <a:p>
                      <a:r>
                        <a:rPr lang="en-US" dirty="0"/>
                        <a:t>prefer, find, leave</a:t>
                      </a:r>
                    </a:p>
                  </a:txBody>
                  <a:tcPr/>
                </a:tc>
                <a:tc>
                  <a:txBody>
                    <a:bodyPr/>
                    <a:lstStyle/>
                    <a:p>
                      <a:r>
                        <a:rPr lang="en-US" dirty="0"/>
                        <a:t>Find [NP the one ring]</a:t>
                      </a:r>
                    </a:p>
                  </a:txBody>
                  <a:tcPr/>
                </a:tc>
                <a:extLst>
                  <a:ext uri="{0D108BD9-81ED-4DB2-BD59-A6C34878D82A}">
                    <a16:rowId xmlns:a16="http://schemas.microsoft.com/office/drawing/2014/main" val="1872413470"/>
                  </a:ext>
                </a:extLst>
              </a:tr>
              <a:tr h="370840">
                <a:tc>
                  <a:txBody>
                    <a:bodyPr/>
                    <a:lstStyle/>
                    <a:p>
                      <a:r>
                        <a:rPr lang="en-US" dirty="0"/>
                        <a:t>NP NP</a:t>
                      </a:r>
                    </a:p>
                  </a:txBody>
                  <a:tcPr/>
                </a:tc>
                <a:tc>
                  <a:txBody>
                    <a:bodyPr/>
                    <a:lstStyle/>
                    <a:p>
                      <a:r>
                        <a:rPr lang="en-US" dirty="0"/>
                        <a:t>show, give</a:t>
                      </a:r>
                    </a:p>
                  </a:txBody>
                  <a:tcPr/>
                </a:tc>
                <a:tc>
                  <a:txBody>
                    <a:bodyPr/>
                    <a:lstStyle/>
                    <a:p>
                      <a:r>
                        <a:rPr lang="en-US" dirty="0"/>
                        <a:t>Give [NP Frodo] [NP the ring]</a:t>
                      </a:r>
                    </a:p>
                  </a:txBody>
                  <a:tcPr/>
                </a:tc>
                <a:extLst>
                  <a:ext uri="{0D108BD9-81ED-4DB2-BD59-A6C34878D82A}">
                    <a16:rowId xmlns:a16="http://schemas.microsoft.com/office/drawing/2014/main" val="1508156930"/>
                  </a:ext>
                </a:extLst>
              </a:tr>
              <a:tr h="370840">
                <a:tc>
                  <a:txBody>
                    <a:bodyPr/>
                    <a:lstStyle/>
                    <a:p>
                      <a:r>
                        <a:rPr lang="en-US" dirty="0" err="1"/>
                        <a:t>PP</a:t>
                      </a:r>
                      <a:r>
                        <a:rPr lang="en-US" baseline="-25000" dirty="0" err="1"/>
                        <a:t>from</a:t>
                      </a:r>
                      <a:r>
                        <a:rPr lang="en-US" baseline="-25000" dirty="0"/>
                        <a:t> </a:t>
                      </a:r>
                      <a:r>
                        <a:rPr lang="en-US" dirty="0" err="1"/>
                        <a:t>PP</a:t>
                      </a:r>
                      <a:r>
                        <a:rPr lang="en-US" baseline="-25000" dirty="0" err="1"/>
                        <a:t>to</a:t>
                      </a:r>
                      <a:endParaRPr lang="en-US" baseline="-25000" dirty="0"/>
                    </a:p>
                  </a:txBody>
                  <a:tcPr/>
                </a:tc>
                <a:tc>
                  <a:txBody>
                    <a:bodyPr/>
                    <a:lstStyle/>
                    <a:p>
                      <a:r>
                        <a:rPr lang="en-US" dirty="0"/>
                        <a:t>fly, travel</a:t>
                      </a:r>
                    </a:p>
                  </a:txBody>
                  <a:tcPr/>
                </a:tc>
                <a:tc>
                  <a:txBody>
                    <a:bodyPr/>
                    <a:lstStyle/>
                    <a:p>
                      <a:r>
                        <a:rPr lang="en-US" dirty="0"/>
                        <a:t>Fly [PP from Philadelphia] [PP to Honolulu]</a:t>
                      </a:r>
                    </a:p>
                  </a:txBody>
                  <a:tcPr/>
                </a:tc>
                <a:extLst>
                  <a:ext uri="{0D108BD9-81ED-4DB2-BD59-A6C34878D82A}">
                    <a16:rowId xmlns:a16="http://schemas.microsoft.com/office/drawing/2014/main" val="2639629695"/>
                  </a:ext>
                </a:extLst>
              </a:tr>
              <a:tr h="370840">
                <a:tc>
                  <a:txBody>
                    <a:bodyPr/>
                    <a:lstStyle/>
                    <a:p>
                      <a:r>
                        <a:rPr lang="en-US" dirty="0"/>
                        <a:t>NP </a:t>
                      </a:r>
                      <a:r>
                        <a:rPr lang="en-US" dirty="0" err="1"/>
                        <a:t>PP</a:t>
                      </a:r>
                      <a:r>
                        <a:rPr lang="en-US" baseline="-25000" dirty="0" err="1"/>
                        <a:t>with</a:t>
                      </a:r>
                      <a:r>
                        <a:rPr lang="en-US" baseline="-25000" dirty="0"/>
                        <a:t> </a:t>
                      </a:r>
                      <a:endParaRPr lang="en-US" dirty="0"/>
                    </a:p>
                  </a:txBody>
                  <a:tcPr/>
                </a:tc>
                <a:tc>
                  <a:txBody>
                    <a:bodyPr/>
                    <a:lstStyle/>
                    <a:p>
                      <a:r>
                        <a:rPr lang="en-US" dirty="0"/>
                        <a:t>help</a:t>
                      </a:r>
                    </a:p>
                  </a:txBody>
                  <a:tcPr/>
                </a:tc>
                <a:tc>
                  <a:txBody>
                    <a:bodyPr/>
                    <a:lstStyle/>
                    <a:p>
                      <a:r>
                        <a:rPr lang="en-US" dirty="0"/>
                        <a:t>Help [NP me] [PP with my homework]</a:t>
                      </a:r>
                    </a:p>
                  </a:txBody>
                  <a:tcPr/>
                </a:tc>
                <a:extLst>
                  <a:ext uri="{0D108BD9-81ED-4DB2-BD59-A6C34878D82A}">
                    <a16:rowId xmlns:a16="http://schemas.microsoft.com/office/drawing/2014/main" val="77672146"/>
                  </a:ext>
                </a:extLst>
              </a:tr>
              <a:tr h="370840">
                <a:tc>
                  <a:txBody>
                    <a:bodyPr/>
                    <a:lstStyle/>
                    <a:p>
                      <a:r>
                        <a:rPr lang="en-US" dirty="0" err="1"/>
                        <a:t>VP</a:t>
                      </a:r>
                      <a:r>
                        <a:rPr lang="en-US" baseline="-25000" dirty="0" err="1"/>
                        <a:t>infinitival</a:t>
                      </a:r>
                      <a:endParaRPr lang="en-US" dirty="0"/>
                    </a:p>
                  </a:txBody>
                  <a:tcPr/>
                </a:tc>
                <a:tc>
                  <a:txBody>
                    <a:bodyPr/>
                    <a:lstStyle/>
                    <a:p>
                      <a:r>
                        <a:rPr lang="en-US" dirty="0"/>
                        <a:t>prefer, want, need</a:t>
                      </a:r>
                    </a:p>
                  </a:txBody>
                  <a:tcPr/>
                </a:tc>
                <a:tc>
                  <a:txBody>
                    <a:bodyPr/>
                    <a:lstStyle/>
                    <a:p>
                      <a:r>
                        <a:rPr lang="en-US" dirty="0"/>
                        <a:t>I would prefer [VP to finish] early</a:t>
                      </a:r>
                    </a:p>
                  </a:txBody>
                  <a:tcPr/>
                </a:tc>
                <a:extLst>
                  <a:ext uri="{0D108BD9-81ED-4DB2-BD59-A6C34878D82A}">
                    <a16:rowId xmlns:a16="http://schemas.microsoft.com/office/drawing/2014/main" val="1413512022"/>
                  </a:ext>
                </a:extLst>
              </a:tr>
              <a:tr h="370840">
                <a:tc>
                  <a:txBody>
                    <a:bodyPr/>
                    <a:lstStyle/>
                    <a:p>
                      <a:r>
                        <a:rPr lang="en-US" dirty="0" err="1"/>
                        <a:t>VP</a:t>
                      </a:r>
                      <a:r>
                        <a:rPr lang="en-US" baseline="-25000" dirty="0" err="1"/>
                        <a:t>bare</a:t>
                      </a:r>
                      <a:endParaRPr lang="en-US" dirty="0"/>
                    </a:p>
                  </a:txBody>
                  <a:tcPr/>
                </a:tc>
                <a:tc>
                  <a:txBody>
                    <a:bodyPr/>
                    <a:lstStyle/>
                    <a:p>
                      <a:r>
                        <a:rPr lang="en-US" dirty="0"/>
                        <a:t>can, would, might</a:t>
                      </a:r>
                    </a:p>
                  </a:txBody>
                  <a:tcPr/>
                </a:tc>
                <a:tc>
                  <a:txBody>
                    <a:bodyPr/>
                    <a:lstStyle/>
                    <a:p>
                      <a:r>
                        <a:rPr lang="en-US" dirty="0"/>
                        <a:t>I can [VP finish] my homework</a:t>
                      </a:r>
                    </a:p>
                  </a:txBody>
                  <a:tcPr/>
                </a:tc>
                <a:extLst>
                  <a:ext uri="{0D108BD9-81ED-4DB2-BD59-A6C34878D82A}">
                    <a16:rowId xmlns:a16="http://schemas.microsoft.com/office/drawing/2014/main" val="3348447427"/>
                  </a:ext>
                </a:extLst>
              </a:tr>
              <a:tr h="370840">
                <a:tc>
                  <a:txBody>
                    <a:bodyPr/>
                    <a:lstStyle/>
                    <a:p>
                      <a:r>
                        <a:rPr lang="en-US" dirty="0"/>
                        <a:t>S</a:t>
                      </a:r>
                    </a:p>
                  </a:txBody>
                  <a:tcPr/>
                </a:tc>
                <a:tc>
                  <a:txBody>
                    <a:bodyPr/>
                    <a:lstStyle/>
                    <a:p>
                      <a:r>
                        <a:rPr lang="en-US" dirty="0"/>
                        <a:t>mean</a:t>
                      </a:r>
                    </a:p>
                  </a:txBody>
                  <a:tcPr/>
                </a:tc>
                <a:tc>
                  <a:txBody>
                    <a:bodyPr/>
                    <a:lstStyle/>
                    <a:p>
                      <a:r>
                        <a:rPr lang="en-US" dirty="0"/>
                        <a:t>Does this mean [S we are done]?</a:t>
                      </a:r>
                    </a:p>
                  </a:txBody>
                  <a:tcPr/>
                </a:tc>
                <a:extLst>
                  <a:ext uri="{0D108BD9-81ED-4DB2-BD59-A6C34878D82A}">
                    <a16:rowId xmlns:a16="http://schemas.microsoft.com/office/drawing/2014/main" val="3010025381"/>
                  </a:ext>
                </a:extLst>
              </a:tr>
            </a:tbl>
          </a:graphicData>
        </a:graphic>
      </p:graphicFrame>
    </p:spTree>
    <p:extLst>
      <p:ext uri="{BB962C8B-B14F-4D97-AF65-F5344CB8AC3E}">
        <p14:creationId xmlns:p14="http://schemas.microsoft.com/office/powerpoint/2010/main" val="1624322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550B-DC00-9A43-AF7B-24EEDF29916F}"/>
              </a:ext>
            </a:extLst>
          </p:cNvPr>
          <p:cNvSpPr>
            <a:spLocks noGrp="1"/>
          </p:cNvSpPr>
          <p:nvPr>
            <p:ph type="title"/>
          </p:nvPr>
        </p:nvSpPr>
        <p:spPr/>
        <p:txBody>
          <a:bodyPr/>
          <a:lstStyle/>
          <a:p>
            <a:r>
              <a:rPr lang="en-US" dirty="0"/>
              <a:t>Expanding our rule set</a:t>
            </a:r>
          </a:p>
        </p:txBody>
      </p:sp>
      <p:sp>
        <p:nvSpPr>
          <p:cNvPr id="3" name="Content Placeholder 2">
            <a:extLst>
              <a:ext uri="{FF2B5EF4-FFF2-40B4-BE49-F238E27FC236}">
                <a16:creationId xmlns:a16="http://schemas.microsoft.com/office/drawing/2014/main" id="{AD41B90E-939B-7942-8053-44D501F3E9D7}"/>
              </a:ext>
            </a:extLst>
          </p:cNvPr>
          <p:cNvSpPr>
            <a:spLocks noGrp="1"/>
          </p:cNvSpPr>
          <p:nvPr>
            <p:ph idx="1"/>
          </p:nvPr>
        </p:nvSpPr>
        <p:spPr/>
        <p:txBody>
          <a:bodyPr>
            <a:normAutofit lnSpcReduction="10000"/>
          </a:bodyPr>
          <a:lstStyle/>
          <a:p>
            <a:r>
              <a:rPr lang="en-US" dirty="0"/>
              <a:t>We could create subtypes of the class Verb capture the association between verbs and their complements:</a:t>
            </a:r>
            <a:endParaRPr lang="en-US" i="1" dirty="0"/>
          </a:p>
          <a:p>
            <a:pPr algn="ctr"/>
            <a:r>
              <a:rPr lang="en-US" i="1" dirty="0"/>
              <a:t>Verb-with-NP-complement </a:t>
            </a:r>
            <a:r>
              <a:rPr lang="en-US" dirty="0"/>
              <a:t>→ </a:t>
            </a:r>
            <a:r>
              <a:rPr lang="en-US" i="1" dirty="0"/>
              <a:t>find</a:t>
            </a:r>
            <a:r>
              <a:rPr lang="en-US" dirty="0"/>
              <a:t>| </a:t>
            </a:r>
            <a:r>
              <a:rPr lang="en-US" i="1" dirty="0"/>
              <a:t>leave</a:t>
            </a:r>
            <a:r>
              <a:rPr lang="en-US" dirty="0"/>
              <a:t>| </a:t>
            </a:r>
            <a:r>
              <a:rPr lang="en-US" i="1" dirty="0"/>
              <a:t>repeat</a:t>
            </a:r>
            <a:r>
              <a:rPr lang="en-US" dirty="0"/>
              <a:t>| ... </a:t>
            </a:r>
          </a:p>
          <a:p>
            <a:pPr algn="ctr"/>
            <a:r>
              <a:rPr lang="en-US" i="1" dirty="0"/>
              <a:t>Verb-with-S-complement </a:t>
            </a:r>
            <a:r>
              <a:rPr lang="en-US" dirty="0"/>
              <a:t>→ </a:t>
            </a:r>
            <a:r>
              <a:rPr lang="en-US" i="1" dirty="0"/>
              <a:t>think</a:t>
            </a:r>
            <a:r>
              <a:rPr lang="en-US" dirty="0"/>
              <a:t>| </a:t>
            </a:r>
            <a:r>
              <a:rPr lang="en-US" i="1" dirty="0"/>
              <a:t>believe</a:t>
            </a:r>
            <a:r>
              <a:rPr lang="en-US" dirty="0"/>
              <a:t>| </a:t>
            </a:r>
            <a:r>
              <a:rPr lang="en-US" i="1" dirty="0"/>
              <a:t>say</a:t>
            </a:r>
            <a:r>
              <a:rPr lang="en-US" dirty="0"/>
              <a:t>| ... </a:t>
            </a:r>
          </a:p>
          <a:p>
            <a:pPr algn="ctr"/>
            <a:r>
              <a:rPr lang="en-US" i="1" dirty="0"/>
              <a:t>Verb-with-Inf-VP-complement </a:t>
            </a:r>
            <a:r>
              <a:rPr lang="en-US" dirty="0"/>
              <a:t>→ </a:t>
            </a:r>
            <a:r>
              <a:rPr lang="en-US" i="1" dirty="0"/>
              <a:t>want</a:t>
            </a:r>
            <a:r>
              <a:rPr lang="en-US" dirty="0"/>
              <a:t>| </a:t>
            </a:r>
            <a:r>
              <a:rPr lang="en-US" i="1" dirty="0"/>
              <a:t>try</a:t>
            </a:r>
            <a:r>
              <a:rPr lang="en-US" dirty="0"/>
              <a:t>| </a:t>
            </a:r>
            <a:r>
              <a:rPr lang="en-US" i="1" dirty="0"/>
              <a:t>need</a:t>
            </a:r>
            <a:r>
              <a:rPr lang="en-US" dirty="0"/>
              <a:t>| ...</a:t>
            </a:r>
          </a:p>
          <a:p>
            <a:r>
              <a:rPr lang="en-US" dirty="0"/>
              <a:t>Then modify each VP rule to give the right argument types:</a:t>
            </a:r>
          </a:p>
          <a:p>
            <a:pPr algn="ctr"/>
            <a:r>
              <a:rPr lang="en-US" i="1" dirty="0"/>
              <a:t>VP → Verb-with-no-complement</a:t>
            </a:r>
          </a:p>
          <a:p>
            <a:pPr algn="ctr"/>
            <a:r>
              <a:rPr lang="en-US" i="1" dirty="0"/>
              <a:t>VP → Verb-with-NP-comp NP </a:t>
            </a:r>
          </a:p>
          <a:p>
            <a:pPr algn="ctr"/>
            <a:r>
              <a:rPr lang="en-US" i="1" dirty="0"/>
              <a:t>VP → Verb-with-S-comp S</a:t>
            </a:r>
            <a:br>
              <a:rPr lang="en-US" dirty="0"/>
            </a:br>
            <a:endParaRPr lang="en-US" dirty="0"/>
          </a:p>
          <a:p>
            <a:endParaRPr lang="en-US" dirty="0"/>
          </a:p>
        </p:txBody>
      </p:sp>
    </p:spTree>
    <p:extLst>
      <p:ext uri="{BB962C8B-B14F-4D97-AF65-F5344CB8AC3E}">
        <p14:creationId xmlns:p14="http://schemas.microsoft.com/office/powerpoint/2010/main" val="188685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D182-CE45-554A-A599-EC8FC2527CF7}"/>
              </a:ext>
            </a:extLst>
          </p:cNvPr>
          <p:cNvSpPr>
            <a:spLocks noGrp="1"/>
          </p:cNvSpPr>
          <p:nvPr>
            <p:ph type="title"/>
          </p:nvPr>
        </p:nvSpPr>
        <p:spPr/>
        <p:txBody>
          <a:bodyPr/>
          <a:lstStyle/>
          <a:p>
            <a:r>
              <a:rPr lang="en-US" dirty="0"/>
              <a:t>Predicate-argument relations </a:t>
            </a:r>
          </a:p>
        </p:txBody>
      </p:sp>
      <p:sp>
        <p:nvSpPr>
          <p:cNvPr id="3" name="Content Placeholder 2">
            <a:extLst>
              <a:ext uri="{FF2B5EF4-FFF2-40B4-BE49-F238E27FC236}">
                <a16:creationId xmlns:a16="http://schemas.microsoft.com/office/drawing/2014/main" id="{A6176C9F-D892-DC42-B329-BFA52493C538}"/>
              </a:ext>
            </a:extLst>
          </p:cNvPr>
          <p:cNvSpPr>
            <a:spLocks noGrp="1"/>
          </p:cNvSpPr>
          <p:nvPr>
            <p:ph idx="1"/>
          </p:nvPr>
        </p:nvSpPr>
        <p:spPr/>
        <p:txBody>
          <a:bodyPr/>
          <a:lstStyle/>
          <a:p>
            <a:r>
              <a:rPr lang="en-US" dirty="0"/>
              <a:t>Another way of talking about the relation between the verb and these other constituents is to think of the verb as a logical predicate and the constituents as logical arguments of the predicate.</a:t>
            </a:r>
          </a:p>
        </p:txBody>
      </p:sp>
      <p:graphicFrame>
        <p:nvGraphicFramePr>
          <p:cNvPr id="4" name="Table 3">
            <a:extLst>
              <a:ext uri="{FF2B5EF4-FFF2-40B4-BE49-F238E27FC236}">
                <a16:creationId xmlns:a16="http://schemas.microsoft.com/office/drawing/2014/main" id="{B8B88D2C-8A6D-7747-B6BE-AAFD32D0755C}"/>
              </a:ext>
            </a:extLst>
          </p:cNvPr>
          <p:cNvGraphicFramePr>
            <a:graphicFrameLocks noGrp="1"/>
          </p:cNvGraphicFramePr>
          <p:nvPr>
            <p:extLst>
              <p:ext uri="{D42A27DB-BD31-4B8C-83A1-F6EECF244321}">
                <p14:modId xmlns:p14="http://schemas.microsoft.com/office/powerpoint/2010/main" val="3168472902"/>
              </p:ext>
            </p:extLst>
          </p:nvPr>
        </p:nvGraphicFramePr>
        <p:xfrm>
          <a:off x="1937384" y="3048000"/>
          <a:ext cx="5314950" cy="1214614"/>
        </p:xfrm>
        <a:graphic>
          <a:graphicData uri="http://schemas.openxmlformats.org/drawingml/2006/table">
            <a:tbl>
              <a:tblPr firstRow="1" bandRow="1">
                <a:tableStyleId>{69CF1AB2-1976-4502-BF36-3FF5EA218861}</a:tableStyleId>
              </a:tblPr>
              <a:tblGrid>
                <a:gridCol w="5314950">
                  <a:extLst>
                    <a:ext uri="{9D8B030D-6E8A-4147-A177-3AD203B41FA5}">
                      <a16:colId xmlns:a16="http://schemas.microsoft.com/office/drawing/2014/main" val="775229734"/>
                    </a:ext>
                  </a:extLst>
                </a:gridCol>
              </a:tblGrid>
              <a:tr h="329953">
                <a:tc>
                  <a:txBody>
                    <a:bodyPr/>
                    <a:lstStyle/>
                    <a:p>
                      <a:r>
                        <a:rPr lang="en-US" b="0" dirty="0"/>
                        <a:t>FIND(BILBO, THE RING)</a:t>
                      </a:r>
                    </a:p>
                  </a:txBody>
                  <a:tcPr/>
                </a:tc>
                <a:extLst>
                  <a:ext uri="{0D108BD9-81ED-4DB2-BD59-A6C34878D82A}">
                    <a16:rowId xmlns:a16="http://schemas.microsoft.com/office/drawing/2014/main" val="2687480429"/>
                  </a:ext>
                </a:extLst>
              </a:tr>
              <a:tr h="329953">
                <a:tc>
                  <a:txBody>
                    <a:bodyPr/>
                    <a:lstStyle/>
                    <a:p>
                      <a:r>
                        <a:rPr lang="en-US" b="0" dirty="0"/>
                        <a:t>WANTS(SAURON, THE RING)</a:t>
                      </a:r>
                    </a:p>
                  </a:txBody>
                  <a:tcPr/>
                </a:tc>
                <a:extLst>
                  <a:ext uri="{0D108BD9-81ED-4DB2-BD59-A6C34878D82A}">
                    <a16:rowId xmlns:a16="http://schemas.microsoft.com/office/drawing/2014/main" val="154543853"/>
                  </a:ext>
                </a:extLst>
              </a:tr>
              <a:tr h="483094">
                <a:tc>
                  <a:txBody>
                    <a:bodyPr/>
                    <a:lstStyle/>
                    <a:p>
                      <a:r>
                        <a:rPr lang="en-US" b="0" dirty="0"/>
                        <a:t>THROW(FRODO, THE RING, MOUNT DOOM)</a:t>
                      </a:r>
                    </a:p>
                  </a:txBody>
                  <a:tcPr/>
                </a:tc>
                <a:extLst>
                  <a:ext uri="{0D108BD9-81ED-4DB2-BD59-A6C34878D82A}">
                    <a16:rowId xmlns:a16="http://schemas.microsoft.com/office/drawing/2014/main" val="763181777"/>
                  </a:ext>
                </a:extLst>
              </a:tr>
            </a:tbl>
          </a:graphicData>
        </a:graphic>
      </p:graphicFrame>
    </p:spTree>
    <p:extLst>
      <p:ext uri="{BB962C8B-B14F-4D97-AF65-F5344CB8AC3E}">
        <p14:creationId xmlns:p14="http://schemas.microsoft.com/office/powerpoint/2010/main" val="11723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E355B-FA9C-8144-9C8F-6BEA4807ECF3}"/>
              </a:ext>
            </a:extLst>
          </p:cNvPr>
          <p:cNvSpPr>
            <a:spLocks noGrp="1"/>
          </p:cNvSpPr>
          <p:nvPr>
            <p:ph type="title"/>
          </p:nvPr>
        </p:nvSpPr>
        <p:spPr/>
        <p:txBody>
          <a:bodyPr/>
          <a:lstStyle/>
          <a:p>
            <a:r>
              <a:rPr lang="en-US" dirty="0"/>
              <a:t>Coordination</a:t>
            </a:r>
          </a:p>
        </p:txBody>
      </p:sp>
      <p:sp>
        <p:nvSpPr>
          <p:cNvPr id="3" name="Content Placeholder 2">
            <a:extLst>
              <a:ext uri="{FF2B5EF4-FFF2-40B4-BE49-F238E27FC236}">
                <a16:creationId xmlns:a16="http://schemas.microsoft.com/office/drawing/2014/main" id="{C25A2B5E-B1B4-254C-B9CD-F519E23D7736}"/>
              </a:ext>
            </a:extLst>
          </p:cNvPr>
          <p:cNvSpPr>
            <a:spLocks noGrp="1"/>
          </p:cNvSpPr>
          <p:nvPr>
            <p:ph idx="1"/>
          </p:nvPr>
        </p:nvSpPr>
        <p:spPr/>
        <p:txBody>
          <a:bodyPr/>
          <a:lstStyle/>
          <a:p>
            <a:r>
              <a:rPr lang="en-US" dirty="0"/>
              <a:t>Conjunctions like </a:t>
            </a:r>
            <a:r>
              <a:rPr lang="en-US" b="1" dirty="0"/>
              <a:t>and, or, </a:t>
            </a:r>
            <a:r>
              <a:rPr lang="en-US" dirty="0"/>
              <a:t>and </a:t>
            </a:r>
            <a:r>
              <a:rPr lang="en-US" b="1" dirty="0"/>
              <a:t>but</a:t>
            </a:r>
            <a:r>
              <a:rPr lang="en-US" dirty="0"/>
              <a:t> can form larger constructions of the same type. For example, a coordinate noun phrase can consist of two other noun phrases separated by a conjunction:</a:t>
            </a:r>
          </a:p>
          <a:p>
            <a:r>
              <a:rPr lang="en-US" b="1" dirty="0"/>
              <a:t>Please repeat [NP [NP the flights] and [NP the costs]]</a:t>
            </a:r>
          </a:p>
          <a:p>
            <a:r>
              <a:rPr lang="en-US" b="1" dirty="0"/>
              <a:t>I need to know [NP [NP the aircraft] and [NP the flight number]]</a:t>
            </a:r>
          </a:p>
          <a:p>
            <a:r>
              <a:rPr lang="en-US" dirty="0"/>
              <a:t>Here’s a rule that allows these structures:</a:t>
            </a:r>
          </a:p>
          <a:p>
            <a:r>
              <a:rPr lang="en-US" i="1" dirty="0"/>
              <a:t>NP → NP and NP</a:t>
            </a:r>
          </a:p>
          <a:p>
            <a:r>
              <a:rPr lang="en-US" dirty="0"/>
              <a:t>This also works with other types, like VP, S and Nominal.  So some people create “Metarules” like </a:t>
            </a:r>
          </a:p>
          <a:p>
            <a:r>
              <a:rPr lang="en-US" i="1" dirty="0"/>
              <a:t>X → X and X</a:t>
            </a:r>
          </a:p>
          <a:p>
            <a:endParaRPr lang="en-US" dirty="0"/>
          </a:p>
        </p:txBody>
      </p:sp>
    </p:spTree>
    <p:extLst>
      <p:ext uri="{BB962C8B-B14F-4D97-AF65-F5344CB8AC3E}">
        <p14:creationId xmlns:p14="http://schemas.microsoft.com/office/powerpoint/2010/main" val="3141929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Grammar?</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6" name="Rectangle 3"/>
          <p:cNvSpPr txBox="1">
            <a:spLocks noChangeArrowheads="1"/>
          </p:cNvSpPr>
          <p:nvPr/>
        </p:nvSpPr>
        <p:spPr>
          <a:xfrm>
            <a:off x="2107880" y="1946367"/>
            <a:ext cx="6928500" cy="4088673"/>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ea typeface="ＭＳ Ｐゴシック" charset="0"/>
                <a:cs typeface="ＭＳ Ｐゴシック" charset="0"/>
              </a:rPr>
              <a:t>Write symbolic grammar (CFG or often richer) and lexicon</a:t>
            </a:r>
          </a:p>
          <a:p>
            <a:pPr marL="640080" lvl="1" indent="0">
              <a:buFont typeface="Calibri" pitchFamily="34" charset="0"/>
              <a:buNone/>
            </a:pPr>
            <a:r>
              <a:rPr lang="en-US" dirty="0">
                <a:ea typeface="ＭＳ Ｐゴシック" charset="0"/>
              </a:rPr>
              <a:t>S </a:t>
            </a:r>
            <a:r>
              <a:rPr lang="en-US" dirty="0">
                <a:ea typeface="ＭＳ Ｐゴシック" charset="0"/>
                <a:sym typeface="Symbol" charset="0"/>
              </a:rPr>
              <a:t> NP VP		NN  </a:t>
            </a:r>
            <a:r>
              <a:rPr lang="en-US" i="1" dirty="0">
                <a:ea typeface="ＭＳ Ｐゴシック" charset="0"/>
                <a:sym typeface="Symbol" charset="0"/>
              </a:rPr>
              <a:t>interest</a:t>
            </a:r>
            <a:endParaRPr lang="en-US" dirty="0">
              <a:ea typeface="ＭＳ Ｐゴシック" charset="0"/>
              <a:sym typeface="Symbol" charset="0"/>
            </a:endParaRPr>
          </a:p>
          <a:p>
            <a:pPr marL="640080" lvl="1" indent="0">
              <a:buFont typeface="Calibri" pitchFamily="34" charset="0"/>
              <a:buNone/>
            </a:pPr>
            <a:r>
              <a:rPr lang="en-US" dirty="0">
                <a:ea typeface="ＭＳ Ｐゴシック" charset="0"/>
                <a:sym typeface="Symbol" charset="0"/>
              </a:rPr>
              <a:t>NP  (DT) NN	NNS  </a:t>
            </a:r>
            <a:r>
              <a:rPr lang="en-US" i="1" dirty="0">
                <a:ea typeface="ＭＳ Ｐゴシック" charset="0"/>
                <a:sym typeface="Symbol" charset="0"/>
              </a:rPr>
              <a:t>rates</a:t>
            </a:r>
          </a:p>
          <a:p>
            <a:pPr marL="640080" lvl="1" indent="0">
              <a:buFont typeface="Calibri" pitchFamily="34" charset="0"/>
              <a:buNone/>
            </a:pPr>
            <a:r>
              <a:rPr lang="en-US" dirty="0">
                <a:ea typeface="ＭＳ Ｐゴシック" charset="0"/>
                <a:sym typeface="Symbol" charset="0"/>
              </a:rPr>
              <a:t>NP  NN NNS	NNS  </a:t>
            </a:r>
            <a:r>
              <a:rPr lang="en-US" i="1" dirty="0">
                <a:ea typeface="ＭＳ Ｐゴシック" charset="0"/>
                <a:sym typeface="Symbol" charset="0"/>
              </a:rPr>
              <a:t>raises</a:t>
            </a:r>
            <a:endParaRPr lang="en-US" dirty="0">
              <a:ea typeface="ＭＳ Ｐゴシック" charset="0"/>
              <a:sym typeface="Symbol" charset="0"/>
            </a:endParaRPr>
          </a:p>
          <a:p>
            <a:pPr marL="640080" lvl="1" indent="0">
              <a:buFont typeface="Calibri" pitchFamily="34" charset="0"/>
              <a:buNone/>
            </a:pPr>
            <a:r>
              <a:rPr lang="en-US" dirty="0">
                <a:ea typeface="ＭＳ Ｐゴシック" charset="0"/>
                <a:sym typeface="Symbol" charset="0"/>
              </a:rPr>
              <a:t>NP  NNP		VBP  </a:t>
            </a:r>
            <a:r>
              <a:rPr lang="en-US" i="1" dirty="0">
                <a:ea typeface="ＭＳ Ｐゴシック" charset="0"/>
                <a:sym typeface="Symbol" charset="0"/>
              </a:rPr>
              <a:t>interest</a:t>
            </a:r>
          </a:p>
          <a:p>
            <a:pPr marL="640080" lvl="1" indent="0">
              <a:buFont typeface="Calibri" pitchFamily="34" charset="0"/>
              <a:buNone/>
            </a:pPr>
            <a:r>
              <a:rPr lang="en-US" dirty="0">
                <a:ea typeface="ＭＳ Ｐゴシック" charset="0"/>
                <a:sym typeface="Symbol" charset="0"/>
              </a:rPr>
              <a:t>VP   V NP		VBZ  </a:t>
            </a:r>
            <a:r>
              <a:rPr lang="en-US" i="1" dirty="0">
                <a:ea typeface="ＭＳ Ｐゴシック" charset="0"/>
                <a:sym typeface="Symbol" charset="0"/>
              </a:rPr>
              <a:t>rates</a:t>
            </a:r>
          </a:p>
          <a:p>
            <a:pPr marL="457200" lvl="1" indent="0">
              <a:buFont typeface="Calibri" pitchFamily="34" charset="0"/>
              <a:buNone/>
            </a:pPr>
            <a:endParaRPr lang="en-US" sz="800" i="1" dirty="0">
              <a:ea typeface="ＭＳ Ｐゴシック" charset="0"/>
              <a:sym typeface="Symbol" charset="0"/>
            </a:endParaRPr>
          </a:p>
          <a:p>
            <a:r>
              <a:rPr lang="en-US" dirty="0">
                <a:ea typeface="ＭＳ Ｐゴシック" charset="0"/>
                <a:cs typeface="ＭＳ Ｐゴシック" charset="0"/>
                <a:sym typeface="Symbol" charset="0"/>
              </a:rPr>
              <a:t>Used grammar/proof systems to prove parses from words</a:t>
            </a:r>
            <a:endParaRPr lang="en-US" sz="700" dirty="0">
              <a:ea typeface="ＭＳ Ｐゴシック" charset="0"/>
              <a:cs typeface="ＭＳ Ｐゴシック" charset="0"/>
              <a:sym typeface="Symbol" charset="0"/>
            </a:endParaRPr>
          </a:p>
          <a:p>
            <a:r>
              <a:rPr lang="en-US" i="1" dirty="0">
                <a:solidFill>
                  <a:srgbClr val="A4001D"/>
                </a:solidFill>
                <a:ea typeface="ＭＳ Ｐゴシック" charset="0"/>
                <a:cs typeface="ＭＳ Ｐゴシック" charset="0"/>
              </a:rPr>
              <a:t>Fed raises interest rates 0.5% in effort to control inflation</a:t>
            </a:r>
          </a:p>
          <a:p>
            <a:pPr lvl="1"/>
            <a:r>
              <a:rPr lang="en-US" dirty="0">
                <a:ea typeface="ＭＳ Ｐゴシック" charset="0"/>
                <a:sym typeface="Symbol" charset="0"/>
              </a:rPr>
              <a:t>Minimal grammar:			</a:t>
            </a:r>
            <a:r>
              <a:rPr lang="en-US" altLang="ja-JP" dirty="0">
                <a:ea typeface="ＭＳ Ｐゴシック" charset="0"/>
                <a:sym typeface="Symbol" charset="0"/>
              </a:rPr>
              <a:t>36 parses</a:t>
            </a:r>
          </a:p>
          <a:p>
            <a:pPr lvl="1"/>
            <a:r>
              <a:rPr lang="en-US" dirty="0">
                <a:ea typeface="ＭＳ Ｐゴシック" charset="0"/>
                <a:sym typeface="Symbol" charset="0"/>
              </a:rPr>
              <a:t>Simple 10 rule grammar:			592 parses</a:t>
            </a:r>
          </a:p>
          <a:p>
            <a:pPr lvl="1"/>
            <a:r>
              <a:rPr lang="en-US" dirty="0">
                <a:ea typeface="ＭＳ Ｐゴシック" charset="0"/>
                <a:sym typeface="Symbol" charset="0"/>
              </a:rPr>
              <a:t>Real-size broad-coverage grammar:		millions of parses</a:t>
            </a:r>
            <a:endParaRPr lang="en-US" i="1" dirty="0">
              <a:ea typeface="ＭＳ Ｐゴシック" charset="0"/>
              <a:sym typeface="Symbol" charset="0"/>
            </a:endParaRPr>
          </a:p>
        </p:txBody>
      </p:sp>
      <p:grpSp>
        <p:nvGrpSpPr>
          <p:cNvPr id="9" name="Group 8"/>
          <p:cNvGrpSpPr/>
          <p:nvPr/>
        </p:nvGrpSpPr>
        <p:grpSpPr>
          <a:xfrm>
            <a:off x="368944" y="2027325"/>
            <a:ext cx="1653017" cy="3506987"/>
            <a:chOff x="368944" y="2027325"/>
            <a:chExt cx="1653017" cy="3506987"/>
          </a:xfrm>
        </p:grpSpPr>
        <p:sp>
          <p:nvSpPr>
            <p:cNvPr id="5" name="Rounded Rectangle 4"/>
            <p:cNvSpPr/>
            <p:nvPr/>
          </p:nvSpPr>
          <p:spPr>
            <a:xfrm>
              <a:off x="537551" y="2027325"/>
              <a:ext cx="1315806" cy="604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Manual</a:t>
              </a:r>
            </a:p>
          </p:txBody>
        </p:sp>
        <p:pic>
          <p:nvPicPr>
            <p:cNvPr id="7" name="Picture 6"/>
            <p:cNvPicPr>
              <a:picLocks noChangeAspect="1"/>
            </p:cNvPicPr>
            <p:nvPr/>
          </p:nvPicPr>
          <p:blipFill>
            <a:blip r:embed="rId3"/>
            <a:stretch>
              <a:fillRect/>
            </a:stretch>
          </p:blipFill>
          <p:spPr>
            <a:xfrm>
              <a:off x="427073" y="2836454"/>
              <a:ext cx="1536761" cy="2308497"/>
            </a:xfrm>
            <a:prstGeom prst="rect">
              <a:avLst/>
            </a:prstGeom>
          </p:spPr>
        </p:pic>
        <p:sp>
          <p:nvSpPr>
            <p:cNvPr id="8" name="TextBox 7"/>
            <p:cNvSpPr txBox="1"/>
            <p:nvPr/>
          </p:nvSpPr>
          <p:spPr>
            <a:xfrm>
              <a:off x="368944" y="5164980"/>
              <a:ext cx="1653017" cy="369332"/>
            </a:xfrm>
            <a:prstGeom prst="rect">
              <a:avLst/>
            </a:prstGeom>
            <a:noFill/>
          </p:spPr>
          <p:txBody>
            <a:bodyPr wrap="none" rtlCol="0">
              <a:spAutoFit/>
            </a:bodyPr>
            <a:lstStyle/>
            <a:p>
              <a:r>
                <a:rPr lang="en-US"/>
                <a:t>Noam Chomsky</a:t>
              </a:r>
            </a:p>
          </p:txBody>
        </p:sp>
      </p:gr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247229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Grammar?</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ounded Rectangle 4"/>
          <p:cNvSpPr/>
          <p:nvPr/>
        </p:nvSpPr>
        <p:spPr>
          <a:xfrm>
            <a:off x="822960" y="1983783"/>
            <a:ext cx="1315806" cy="6044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From data!</a:t>
            </a:r>
          </a:p>
        </p:txBody>
      </p:sp>
      <p:sp>
        <p:nvSpPr>
          <p:cNvPr id="6" name="Rectangle 5"/>
          <p:cNvSpPr/>
          <p:nvPr/>
        </p:nvSpPr>
        <p:spPr>
          <a:xfrm>
            <a:off x="822960" y="2813153"/>
            <a:ext cx="7586403" cy="3139321"/>
          </a:xfrm>
          <a:prstGeom prst="rect">
            <a:avLst/>
          </a:prstGeom>
        </p:spPr>
        <p:txBody>
          <a:bodyPr wrap="square">
            <a:spAutoFit/>
          </a:bodyPr>
          <a:lstStyle/>
          <a:p>
            <a:r>
              <a:rPr lang="en-US" dirty="0">
                <a:solidFill>
                  <a:schemeClr val="accent2"/>
                </a:solidFill>
                <a:ea typeface="ＭＳ Ｐゴシック" charset="0"/>
                <a:cs typeface="ＭＳ Ｐゴシック" charset="0"/>
              </a:rPr>
              <a:t>The Penn Treebank</a:t>
            </a:r>
          </a:p>
          <a:p>
            <a:endParaRPr lang="en-US" dirty="0">
              <a:ea typeface="ＭＳ Ｐゴシック" charset="0"/>
              <a:cs typeface="ＭＳ Ｐゴシック" charset="0"/>
            </a:endParaRPr>
          </a:p>
          <a:p>
            <a:r>
              <a:rPr lang="en-US" dirty="0">
                <a:ea typeface="ＭＳ Ｐゴシック" charset="0"/>
                <a:cs typeface="ＭＳ Ｐゴシック" charset="0"/>
              </a:rPr>
              <a:t>Building a treebank seems a lot slower and less useful than building a grammar</a:t>
            </a:r>
          </a:p>
          <a:p>
            <a:pPr marL="285750" indent="-285750">
              <a:buFont typeface="Arial" charset="0"/>
              <a:buChar char="•"/>
            </a:pPr>
            <a:endParaRPr lang="en-US" dirty="0">
              <a:ea typeface="ＭＳ Ｐゴシック" charset="0"/>
              <a:cs typeface="ＭＳ Ｐゴシック" charset="0"/>
            </a:endParaRPr>
          </a:p>
          <a:p>
            <a:r>
              <a:rPr lang="en-US" dirty="0">
                <a:ea typeface="ＭＳ Ｐゴシック" charset="0"/>
                <a:cs typeface="ＭＳ Ｐゴシック" charset="0"/>
              </a:rPr>
              <a:t>But a treebank gives us many things</a:t>
            </a:r>
          </a:p>
          <a:p>
            <a:pPr marL="742950" lvl="1" indent="-285750">
              <a:buFont typeface="Arial" charset="0"/>
              <a:buChar char="•"/>
            </a:pPr>
            <a:r>
              <a:rPr lang="en-US" dirty="0">
                <a:ea typeface="ＭＳ Ｐゴシック" charset="0"/>
              </a:rPr>
              <a:t>Reusability of the labor</a:t>
            </a:r>
          </a:p>
          <a:p>
            <a:pPr marL="1200150" lvl="2" indent="-285750">
              <a:buFont typeface="Arial" charset="0"/>
              <a:buChar char="•"/>
            </a:pPr>
            <a:r>
              <a:rPr lang="en-US" dirty="0">
                <a:ea typeface="ＭＳ Ｐゴシック" charset="0"/>
              </a:rPr>
              <a:t>Many parsers, POS taggers, etc.</a:t>
            </a:r>
          </a:p>
          <a:p>
            <a:pPr marL="1200150" lvl="2" indent="-285750">
              <a:buFont typeface="Arial" charset="0"/>
              <a:buChar char="•"/>
            </a:pPr>
            <a:r>
              <a:rPr lang="en-US" dirty="0">
                <a:ea typeface="ＭＳ Ｐゴシック" charset="0"/>
              </a:rPr>
              <a:t>Valuable resource for linguistics</a:t>
            </a:r>
          </a:p>
          <a:p>
            <a:pPr marL="742950" lvl="1" indent="-285750">
              <a:buFont typeface="Arial" charset="0"/>
              <a:buChar char="•"/>
            </a:pPr>
            <a:r>
              <a:rPr lang="en-US" dirty="0">
                <a:ea typeface="ＭＳ Ｐゴシック" charset="0"/>
              </a:rPr>
              <a:t>Broad coverage</a:t>
            </a:r>
          </a:p>
          <a:p>
            <a:pPr marL="742950" lvl="1" indent="-285750">
              <a:buFont typeface="Arial" charset="0"/>
              <a:buChar char="•"/>
            </a:pPr>
            <a:r>
              <a:rPr lang="en-US" dirty="0">
                <a:ea typeface="ＭＳ Ｐゴシック" charset="0"/>
              </a:rPr>
              <a:t>Frequencies and distributional information</a:t>
            </a:r>
          </a:p>
          <a:p>
            <a:pPr marL="742950" lvl="1" indent="-285750">
              <a:buFont typeface="Arial" charset="0"/>
              <a:buChar char="•"/>
            </a:pPr>
            <a:r>
              <a:rPr lang="en-US" dirty="0">
                <a:ea typeface="ＭＳ Ｐゴシック" charset="0"/>
              </a:rPr>
              <a:t>A way to evaluate systems</a:t>
            </a:r>
          </a:p>
        </p:txBody>
      </p:sp>
      <p:sp>
        <p:nvSpPr>
          <p:cNvPr id="8" name="TextBox 7"/>
          <p:cNvSpPr txBox="1"/>
          <p:nvPr/>
        </p:nvSpPr>
        <p:spPr>
          <a:xfrm>
            <a:off x="6038855" y="5952474"/>
            <a:ext cx="3105145" cy="276999"/>
          </a:xfrm>
          <a:prstGeom prst="rect">
            <a:avLst/>
          </a:prstGeom>
          <a:noFill/>
        </p:spPr>
        <p:txBody>
          <a:bodyPr wrap="none" rtlCol="0">
            <a:spAutoFit/>
          </a:bodyPr>
          <a:lstStyle/>
          <a:p>
            <a:r>
              <a:rPr lang="en-US" sz="1200" dirty="0">
                <a:solidFill>
                  <a:schemeClr val="accent2"/>
                </a:solidFill>
              </a:rPr>
              <a:t>[Marcus et al. 1993, </a:t>
            </a:r>
            <a:r>
              <a:rPr lang="en-US" sz="1200" i="1" dirty="0">
                <a:solidFill>
                  <a:schemeClr val="accent2"/>
                </a:solidFill>
              </a:rPr>
              <a:t>Computational Linguistics</a:t>
            </a:r>
            <a:r>
              <a:rPr lang="en-US" sz="1200" dirty="0">
                <a:solidFill>
                  <a:schemeClr val="accent2"/>
                </a:solidFill>
              </a:rPr>
              <a:t>]</a:t>
            </a:r>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2133491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85E60-2A3F-7645-8F5A-701A4914C7FC}"/>
              </a:ext>
            </a:extLst>
          </p:cNvPr>
          <p:cNvPicPr>
            <a:picLocks noChangeAspect="1"/>
          </p:cNvPicPr>
          <p:nvPr/>
        </p:nvPicPr>
        <p:blipFill>
          <a:blip r:embed="rId2"/>
          <a:stretch>
            <a:fillRect/>
          </a:stretch>
        </p:blipFill>
        <p:spPr>
          <a:xfrm>
            <a:off x="1981200" y="1028700"/>
            <a:ext cx="4622800" cy="4800600"/>
          </a:xfrm>
          <a:prstGeom prst="rect">
            <a:avLst/>
          </a:prstGeom>
        </p:spPr>
      </p:pic>
    </p:spTree>
    <p:extLst>
      <p:ext uri="{BB962C8B-B14F-4D97-AF65-F5344CB8AC3E}">
        <p14:creationId xmlns:p14="http://schemas.microsoft.com/office/powerpoint/2010/main" val="1625360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8997BE-7086-ED43-8E6D-F194DC552FE6}"/>
              </a:ext>
            </a:extLst>
          </p:cNvPr>
          <p:cNvPicPr>
            <a:picLocks noChangeAspect="1"/>
          </p:cNvPicPr>
          <p:nvPr/>
        </p:nvPicPr>
        <p:blipFill>
          <a:blip r:embed="rId2"/>
          <a:stretch>
            <a:fillRect/>
          </a:stretch>
        </p:blipFill>
        <p:spPr>
          <a:xfrm>
            <a:off x="516659" y="228600"/>
            <a:ext cx="8110682" cy="5715000"/>
          </a:xfrm>
          <a:prstGeom prst="rect">
            <a:avLst/>
          </a:prstGeom>
        </p:spPr>
      </p:pic>
    </p:spTree>
    <p:extLst>
      <p:ext uri="{BB962C8B-B14F-4D97-AF65-F5344CB8AC3E}">
        <p14:creationId xmlns:p14="http://schemas.microsoft.com/office/powerpoint/2010/main" val="612390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539932" y="583474"/>
            <a:ext cx="8421188" cy="5495109"/>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0"/>
              </a:spcBef>
              <a:spcAft>
                <a:spcPts val="0"/>
              </a:spcAft>
              <a:buFont typeface="Times" charset="0"/>
              <a:buNone/>
            </a:pPr>
            <a:r>
              <a:rPr lang="en-US" sz="1600" dirty="0">
                <a:latin typeface="Consolas" charset="0"/>
                <a:ea typeface="Consolas" charset="0"/>
                <a:cs typeface="Consolas" charset="0"/>
              </a:rPr>
              <a:t>( (S</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(NP-SBJ (DT The) (NN move))</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(VP (VBD followed)</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(DT a) (NN round))</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(PP (IN of)</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(JJ similar) (NNS increases))</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(PP (IN by)</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(JJ other) (NNS lenders)))</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(PP (IN against)</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(NNP Arizona) (JJ real) (NN estate) (NNS loans))))))</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 ,)</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(S-ADV</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(NP-SBJ (-NONE- *))</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(VP (VBG reflecting)</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(DT a) (VBG continuing) (NN decline))</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(PP-LOC (IN in)</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(NP (DT that) (NN market)))))))</a:t>
            </a:r>
          </a:p>
          <a:p>
            <a:pPr>
              <a:lnSpc>
                <a:spcPct val="100000"/>
              </a:lnSpc>
              <a:spcBef>
                <a:spcPts val="0"/>
              </a:spcBef>
              <a:spcAft>
                <a:spcPts val="0"/>
              </a:spcAft>
              <a:buFont typeface="Times" charset="0"/>
              <a:buNone/>
            </a:pPr>
            <a:r>
              <a:rPr lang="en-US" sz="1600" dirty="0">
                <a:latin typeface="Consolas" charset="0"/>
                <a:ea typeface="Consolas" charset="0"/>
                <a:cs typeface="Consolas" charset="0"/>
              </a:rPr>
              <a:t>    (. .)))</a:t>
            </a:r>
            <a:endParaRPr lang="en-US" dirty="0">
              <a:latin typeface="Consolas" charset="0"/>
              <a:ea typeface="Consolas" charset="0"/>
              <a:cs typeface="Consolas" charset="0"/>
            </a:endParaRPr>
          </a:p>
        </p:txBody>
      </p:sp>
      <p:sp>
        <p:nvSpPr>
          <p:cNvPr id="2" name="Slide Number Placeholder 1"/>
          <p:cNvSpPr>
            <a:spLocks noGrp="1"/>
          </p:cNvSpPr>
          <p:nvPr>
            <p:ph type="sldNum" sz="quarter" idx="12"/>
          </p:nvPr>
        </p:nvSpPr>
        <p:spPr/>
        <p:txBody>
          <a:bodyPr/>
          <a:lstStyle/>
          <a:p>
            <a:fld id="{4FAB73BC-B049-4115-A692-8D63A059BFB8}" type="slidenum">
              <a:rPr lang="en-US" smtClean="0"/>
              <a:t>39</a:t>
            </a:fld>
            <a:endParaRPr lang="en-US" dirty="0"/>
          </a:p>
        </p:txBody>
      </p:sp>
    </p:spTree>
    <p:extLst>
      <p:ext uri="{BB962C8B-B14F-4D97-AF65-F5344CB8AC3E}">
        <p14:creationId xmlns:p14="http://schemas.microsoft.com/office/powerpoint/2010/main" val="53538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Sequence Tags</a:t>
            </a:r>
          </a:p>
        </p:txBody>
      </p:sp>
      <p:sp>
        <p:nvSpPr>
          <p:cNvPr id="3" name="TextBox 2"/>
          <p:cNvSpPr txBox="1"/>
          <p:nvPr/>
        </p:nvSpPr>
        <p:spPr>
          <a:xfrm>
            <a:off x="2116508" y="1969493"/>
            <a:ext cx="4819774" cy="461665"/>
          </a:xfrm>
          <a:prstGeom prst="rect">
            <a:avLst/>
          </a:prstGeom>
          <a:noFill/>
        </p:spPr>
        <p:txBody>
          <a:bodyPr wrap="square" rtlCol="0">
            <a:spAutoFit/>
          </a:bodyPr>
          <a:lstStyle/>
          <a:p>
            <a:pPr algn="ctr"/>
            <a:r>
              <a:rPr lang="en-US" sz="2400" dirty="0"/>
              <a:t>John Smith shot Bill in his pajamas.</a:t>
            </a:r>
          </a:p>
        </p:txBody>
      </p:sp>
      <p:pic>
        <p:nvPicPr>
          <p:cNvPr id="6" name="Picture 5"/>
          <p:cNvPicPr>
            <a:picLocks noChangeAspect="1"/>
          </p:cNvPicPr>
          <p:nvPr/>
        </p:nvPicPr>
        <p:blipFill rotWithShape="1">
          <a:blip r:embed="rId3"/>
          <a:srcRect t="35423"/>
          <a:stretch/>
        </p:blipFill>
        <p:spPr>
          <a:xfrm>
            <a:off x="2253054" y="2549764"/>
            <a:ext cx="4459052" cy="680059"/>
          </a:xfrm>
          <a:prstGeom prst="rect">
            <a:avLst/>
          </a:prstGeom>
        </p:spPr>
      </p:pic>
      <p:pic>
        <p:nvPicPr>
          <p:cNvPr id="7" name="Picture 6"/>
          <p:cNvPicPr>
            <a:picLocks noChangeAspect="1"/>
          </p:cNvPicPr>
          <p:nvPr/>
        </p:nvPicPr>
        <p:blipFill rotWithShape="1">
          <a:blip r:embed="rId4"/>
          <a:srcRect t="41840"/>
          <a:stretch/>
        </p:blipFill>
        <p:spPr>
          <a:xfrm>
            <a:off x="2430495" y="3437192"/>
            <a:ext cx="3951247" cy="602325"/>
          </a:xfrm>
          <a:prstGeom prst="rect">
            <a:avLst/>
          </a:prstGeom>
        </p:spPr>
      </p:pic>
      <p:sp>
        <p:nvSpPr>
          <p:cNvPr id="8" name="TextBox 7"/>
          <p:cNvSpPr txBox="1"/>
          <p:nvPr/>
        </p:nvSpPr>
        <p:spPr>
          <a:xfrm>
            <a:off x="1911391" y="4743081"/>
            <a:ext cx="4082354" cy="923330"/>
          </a:xfrm>
          <a:prstGeom prst="rect">
            <a:avLst/>
          </a:prstGeom>
          <a:noFill/>
        </p:spPr>
        <p:txBody>
          <a:bodyPr wrap="square" rtlCol="0">
            <a:spAutoFit/>
          </a:bodyPr>
          <a:lstStyle/>
          <a:p>
            <a:r>
              <a:rPr lang="en-US" dirty="0"/>
              <a:t>What happened?</a:t>
            </a:r>
          </a:p>
          <a:p>
            <a:r>
              <a:rPr lang="en-US" dirty="0"/>
              <a:t>Who shot who?</a:t>
            </a:r>
          </a:p>
          <a:p>
            <a:r>
              <a:rPr lang="en-US" dirty="0"/>
              <a:t>Who was wearing the pajamas?</a:t>
            </a:r>
          </a:p>
        </p:txBody>
      </p:sp>
      <p:sp>
        <p:nvSpPr>
          <p:cNvPr id="9" name="TextBox 8"/>
          <p:cNvSpPr txBox="1"/>
          <p:nvPr/>
        </p:nvSpPr>
        <p:spPr>
          <a:xfrm>
            <a:off x="41295" y="6515390"/>
            <a:ext cx="3020470" cy="253916"/>
          </a:xfrm>
          <a:prstGeom prst="rect">
            <a:avLst/>
          </a:prstGeom>
          <a:noFill/>
        </p:spPr>
        <p:txBody>
          <a:bodyPr wrap="square" rtlCol="0">
            <a:spAutoFit/>
          </a:bodyPr>
          <a:lstStyle/>
          <a:p>
            <a:r>
              <a:rPr lang="en-US" sz="1050" dirty="0">
                <a:solidFill>
                  <a:schemeClr val="bg1"/>
                </a:solidFill>
              </a:rPr>
              <a:t>Using http://nlp.stanford.edu:8080/corenlp/process</a:t>
            </a:r>
          </a:p>
        </p:txBody>
      </p:sp>
      <p:sp>
        <p:nvSpPr>
          <p:cNvPr id="5" name="Slide Number Placeholder 4"/>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2749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01290" y="294968"/>
            <a:ext cx="7543800" cy="828224"/>
          </a:xfrm>
        </p:spPr>
        <p:txBody>
          <a:bodyPr/>
          <a:lstStyle/>
          <a:p>
            <a:r>
              <a:rPr lang="en-US" dirty="0"/>
              <a:t>Some of the rules, with counts</a:t>
            </a:r>
          </a:p>
        </p:txBody>
      </p:sp>
      <p:sp>
        <p:nvSpPr>
          <p:cNvPr id="5" name="Rectangle 4"/>
          <p:cNvSpPr/>
          <p:nvPr/>
        </p:nvSpPr>
        <p:spPr>
          <a:xfrm>
            <a:off x="545692" y="1251492"/>
            <a:ext cx="4572000" cy="4801314"/>
          </a:xfrm>
          <a:prstGeom prst="rect">
            <a:avLst/>
          </a:prstGeom>
        </p:spPr>
        <p:txBody>
          <a:bodyPr>
            <a:spAutoFit/>
          </a:bodyPr>
          <a:lstStyle/>
          <a:p>
            <a:r>
              <a:rPr lang="en-US" dirty="0"/>
              <a:t>40717 PP → IN NP</a:t>
            </a:r>
          </a:p>
          <a:p>
            <a:r>
              <a:rPr lang="en-US" dirty="0"/>
              <a:t>33803 S → NP-SBJ VP</a:t>
            </a:r>
          </a:p>
          <a:p>
            <a:r>
              <a:rPr lang="en-US" dirty="0"/>
              <a:t>22513 NP-SBJ → -NONE-</a:t>
            </a:r>
          </a:p>
          <a:p>
            <a:r>
              <a:rPr lang="en-US" dirty="0"/>
              <a:t>21877 NP → NP PP</a:t>
            </a:r>
          </a:p>
          <a:p>
            <a:r>
              <a:rPr lang="en-US" dirty="0"/>
              <a:t>20740 NP → DT NN</a:t>
            </a:r>
          </a:p>
          <a:p>
            <a:r>
              <a:rPr lang="en-US" dirty="0"/>
              <a:t>14153 S → NP-SBJ VP .</a:t>
            </a:r>
          </a:p>
          <a:p>
            <a:r>
              <a:rPr lang="en-US" dirty="0"/>
              <a:t>12922 VP → TO VP</a:t>
            </a:r>
          </a:p>
          <a:p>
            <a:r>
              <a:rPr lang="en-US" dirty="0"/>
              <a:t>11881 PP-LOC → IN NP</a:t>
            </a:r>
          </a:p>
          <a:p>
            <a:r>
              <a:rPr lang="en-US" dirty="0"/>
              <a:t>11467 NP-SBJ → PRP</a:t>
            </a:r>
          </a:p>
          <a:p>
            <a:r>
              <a:rPr lang="en-US" dirty="0"/>
              <a:t>11378 NP → -NONE-</a:t>
            </a:r>
          </a:p>
          <a:p>
            <a:r>
              <a:rPr lang="en-US" dirty="0"/>
              <a:t>11291 NP → NN</a:t>
            </a:r>
          </a:p>
          <a:p>
            <a:r>
              <a:rPr lang="en-US" dirty="0"/>
              <a:t>...</a:t>
            </a:r>
          </a:p>
          <a:p>
            <a:r>
              <a:rPr lang="en-US" dirty="0"/>
              <a:t>989 VP → VBG S</a:t>
            </a:r>
          </a:p>
          <a:p>
            <a:r>
              <a:rPr lang="en-US" dirty="0"/>
              <a:t>985 NP-SBJ → NN</a:t>
            </a:r>
          </a:p>
          <a:p>
            <a:r>
              <a:rPr lang="en-US" dirty="0"/>
              <a:t>983 PP-MNR → IN NP</a:t>
            </a:r>
          </a:p>
          <a:p>
            <a:r>
              <a:rPr lang="en-US" dirty="0"/>
              <a:t>983 NP-SBJ → DT</a:t>
            </a:r>
          </a:p>
          <a:p>
            <a:r>
              <a:rPr lang="en-US" dirty="0"/>
              <a:t>969 VP → VBN VP</a:t>
            </a:r>
          </a:p>
        </p:txBody>
      </p:sp>
      <p:sp>
        <p:nvSpPr>
          <p:cNvPr id="6" name="Rectangle 5"/>
          <p:cNvSpPr/>
          <p:nvPr/>
        </p:nvSpPr>
        <p:spPr>
          <a:xfrm>
            <a:off x="3684151" y="1251492"/>
            <a:ext cx="4928689" cy="4247317"/>
          </a:xfrm>
          <a:prstGeom prst="rect">
            <a:avLst/>
          </a:prstGeom>
        </p:spPr>
        <p:txBody>
          <a:bodyPr wrap="square">
            <a:spAutoFit/>
          </a:bodyPr>
          <a:lstStyle/>
          <a:p>
            <a:r>
              <a:rPr lang="en-US" dirty="0"/>
              <a:t>100 VP → VBD PP-PRD</a:t>
            </a:r>
          </a:p>
          <a:p>
            <a:r>
              <a:rPr lang="en-US" dirty="0"/>
              <a:t>100 PRN → : NP :</a:t>
            </a:r>
          </a:p>
          <a:p>
            <a:r>
              <a:rPr lang="en-US" dirty="0"/>
              <a:t>100 NP → DT JJS</a:t>
            </a:r>
          </a:p>
          <a:p>
            <a:r>
              <a:rPr lang="en-US" dirty="0"/>
              <a:t>100 NP-CLR → NN</a:t>
            </a:r>
          </a:p>
          <a:p>
            <a:r>
              <a:rPr lang="en-US" dirty="0"/>
              <a:t>99 NP-SBJ-1 → DT NNP</a:t>
            </a:r>
          </a:p>
          <a:p>
            <a:r>
              <a:rPr lang="en-US" dirty="0"/>
              <a:t>98 VP → VBN NP PP-DIR</a:t>
            </a:r>
          </a:p>
          <a:p>
            <a:r>
              <a:rPr lang="en-US" dirty="0"/>
              <a:t>98 VP → VBD PP-TMP</a:t>
            </a:r>
          </a:p>
          <a:p>
            <a:r>
              <a:rPr lang="en-US" dirty="0"/>
              <a:t>98 PP-TMP → VBG NP</a:t>
            </a:r>
          </a:p>
          <a:p>
            <a:r>
              <a:rPr lang="en-US" dirty="0"/>
              <a:t>97 VP → VBD ADVP-TMP VP</a:t>
            </a:r>
          </a:p>
          <a:p>
            <a:r>
              <a:rPr lang="en-US" dirty="0"/>
              <a:t>...</a:t>
            </a:r>
          </a:p>
          <a:p>
            <a:r>
              <a:rPr lang="en-US" dirty="0"/>
              <a:t>10 WHNP-1 → WRB JJ</a:t>
            </a:r>
          </a:p>
          <a:p>
            <a:r>
              <a:rPr lang="en-US" dirty="0"/>
              <a:t>10 VP → VP CC VP PP-TMP</a:t>
            </a:r>
          </a:p>
          <a:p>
            <a:r>
              <a:rPr lang="en-US" dirty="0"/>
              <a:t>10 VP → VP CC VP ADVP-MNR</a:t>
            </a:r>
          </a:p>
          <a:p>
            <a:r>
              <a:rPr lang="en-US" dirty="0"/>
              <a:t>10 VP → VBZ S , SBAR-ADV</a:t>
            </a:r>
          </a:p>
          <a:p>
            <a:r>
              <a:rPr lang="en-US" dirty="0"/>
              <a:t>10 VP → VBZ S ADVP-TMP</a:t>
            </a:r>
          </a:p>
        </p:txBody>
      </p:sp>
      <p:sp>
        <p:nvSpPr>
          <p:cNvPr id="7" name="Rounded Rectangle 6"/>
          <p:cNvSpPr/>
          <p:nvPr/>
        </p:nvSpPr>
        <p:spPr>
          <a:xfrm>
            <a:off x="6821549" y="3579112"/>
            <a:ext cx="1434603" cy="1051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4500 rules</a:t>
            </a:r>
          </a:p>
          <a:p>
            <a:pPr algn="ctr"/>
            <a:r>
              <a:rPr lang="en-US" dirty="0"/>
              <a:t>for VP!</a:t>
            </a:r>
          </a:p>
        </p:txBody>
      </p:sp>
      <p:sp>
        <p:nvSpPr>
          <p:cNvPr id="3" name="Slide Number Placeholder 2"/>
          <p:cNvSpPr>
            <a:spLocks noGrp="1"/>
          </p:cNvSpPr>
          <p:nvPr>
            <p:ph type="sldNum" sz="quarter" idx="12"/>
          </p:nvPr>
        </p:nvSpPr>
        <p:spPr/>
        <p:txBody>
          <a:bodyPr/>
          <a:lstStyle/>
          <a:p>
            <a:fld id="{4FAB73BC-B049-4115-A692-8D63A059BFB8}" type="slidenum">
              <a:rPr lang="en-US" smtClean="0"/>
              <a:t>40</a:t>
            </a:fld>
            <a:endParaRPr lang="en-US" dirty="0"/>
          </a:p>
        </p:txBody>
      </p:sp>
    </p:spTree>
    <p:extLst>
      <p:ext uri="{BB962C8B-B14F-4D97-AF65-F5344CB8AC3E}">
        <p14:creationId xmlns:p14="http://schemas.microsoft.com/office/powerpoint/2010/main" val="70804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34CE8-D43E-0148-BB45-2D75D4EF2FF4}"/>
              </a:ext>
            </a:extLst>
          </p:cNvPr>
          <p:cNvSpPr>
            <a:spLocks noGrp="1"/>
          </p:cNvSpPr>
          <p:nvPr>
            <p:ph type="title"/>
          </p:nvPr>
        </p:nvSpPr>
        <p:spPr/>
        <p:txBody>
          <a:bodyPr/>
          <a:lstStyle/>
          <a:p>
            <a:r>
              <a:rPr lang="en-US" dirty="0"/>
              <a:t>NP rules</a:t>
            </a:r>
          </a:p>
        </p:txBody>
      </p:sp>
      <p:sp>
        <p:nvSpPr>
          <p:cNvPr id="3" name="Content Placeholder 2">
            <a:extLst>
              <a:ext uri="{FF2B5EF4-FFF2-40B4-BE49-F238E27FC236}">
                <a16:creationId xmlns:a16="http://schemas.microsoft.com/office/drawing/2014/main" id="{EB5D67FA-8DAA-1F49-A625-0AB4E603EBA4}"/>
              </a:ext>
            </a:extLst>
          </p:cNvPr>
          <p:cNvSpPr>
            <a:spLocks noGrp="1"/>
          </p:cNvSpPr>
          <p:nvPr>
            <p:ph idx="1"/>
          </p:nvPr>
        </p:nvSpPr>
        <p:spPr/>
        <p:txBody>
          <a:bodyPr/>
          <a:lstStyle/>
          <a:p>
            <a:r>
              <a:rPr lang="en-US" dirty="0"/>
              <a:t>NP → DT JJ NN</a:t>
            </a:r>
            <a:br>
              <a:rPr lang="en-US" dirty="0"/>
            </a:br>
            <a:r>
              <a:rPr lang="en-US" dirty="0"/>
              <a:t>NP → DT JJ NNS</a:t>
            </a:r>
            <a:br>
              <a:rPr lang="en-US" dirty="0"/>
            </a:br>
            <a:r>
              <a:rPr lang="en-US" dirty="0"/>
              <a:t>NP → DT JJ NN NN</a:t>
            </a:r>
            <a:br>
              <a:rPr lang="en-US" dirty="0"/>
            </a:br>
            <a:r>
              <a:rPr lang="en-US" dirty="0"/>
              <a:t>NP → DT JJ JJ NN</a:t>
            </a:r>
            <a:br>
              <a:rPr lang="en-US" dirty="0"/>
            </a:br>
            <a:r>
              <a:rPr lang="en-US" dirty="0"/>
              <a:t>NP → DT JJ CD NNS</a:t>
            </a:r>
            <a:br>
              <a:rPr lang="en-US" dirty="0"/>
            </a:br>
            <a:r>
              <a:rPr lang="en-US" dirty="0"/>
              <a:t>NP → RB DT JJ NN NN</a:t>
            </a:r>
            <a:br>
              <a:rPr lang="en-US" dirty="0"/>
            </a:br>
            <a:r>
              <a:rPr lang="en-US" dirty="0"/>
              <a:t>NP → RB DT JJ JJ NNS</a:t>
            </a:r>
            <a:br>
              <a:rPr lang="en-US" dirty="0"/>
            </a:br>
            <a:r>
              <a:rPr lang="en-US" dirty="0"/>
              <a:t>NP → DT JJ JJ NNP NNS</a:t>
            </a:r>
            <a:br>
              <a:rPr lang="en-US" dirty="0"/>
            </a:br>
            <a:r>
              <a:rPr lang="en-US" dirty="0"/>
              <a:t>NP → DT NNP NNP NNP NNP JJ NN</a:t>
            </a:r>
            <a:br>
              <a:rPr lang="en-US" dirty="0"/>
            </a:br>
            <a:r>
              <a:rPr lang="en-US" dirty="0"/>
              <a:t>NP → DT JJ NNP CC JJ JJ NN NNS</a:t>
            </a:r>
            <a:br>
              <a:rPr lang="en-US" dirty="0"/>
            </a:br>
            <a:r>
              <a:rPr lang="en-US" dirty="0"/>
              <a:t>NP → RB DT JJS NN NN SBAR</a:t>
            </a:r>
            <a:br>
              <a:rPr lang="en-US" dirty="0"/>
            </a:br>
            <a:r>
              <a:rPr lang="en-US" dirty="0"/>
              <a:t>NP → DT VBG JJ NNP NNP CC NNP</a:t>
            </a:r>
            <a:br>
              <a:rPr lang="en-US" dirty="0"/>
            </a:br>
            <a:r>
              <a:rPr lang="en-US" dirty="0"/>
              <a:t>NP → DT JJ NNS , NNS CC NN NNS NN NP → DT JJ JJ VBG NN NNP NNP FW NNP NP → NP JJ , JJ ‘‘ SBAR ’’ NNS </a:t>
            </a:r>
          </a:p>
          <a:p>
            <a:endParaRPr lang="en-US" dirty="0"/>
          </a:p>
        </p:txBody>
      </p:sp>
      <p:sp>
        <p:nvSpPr>
          <p:cNvPr id="4" name="TextBox 3">
            <a:extLst>
              <a:ext uri="{FF2B5EF4-FFF2-40B4-BE49-F238E27FC236}">
                <a16:creationId xmlns:a16="http://schemas.microsoft.com/office/drawing/2014/main" id="{FED14D45-8C49-A04B-8171-FB12282AE752}"/>
              </a:ext>
            </a:extLst>
          </p:cNvPr>
          <p:cNvSpPr txBox="1"/>
          <p:nvPr/>
        </p:nvSpPr>
        <p:spPr>
          <a:xfrm>
            <a:off x="5029200" y="3415145"/>
            <a:ext cx="3886200" cy="1200329"/>
          </a:xfrm>
          <a:prstGeom prst="rect">
            <a:avLst/>
          </a:prstGeom>
          <a:noFill/>
        </p:spPr>
        <p:txBody>
          <a:bodyPr wrap="square" rtlCol="0">
            <a:spAutoFit/>
          </a:bodyPr>
          <a:lstStyle/>
          <a:p>
            <a:r>
              <a:rPr lang="en-US" b="1" dirty="0"/>
              <a:t>[DT The] [JJ state-owned] [JJ industrial] [VBG holding] [NN company] [NNP Instituto] [NNP Nacional] [FW de] [NNP </a:t>
            </a:r>
            <a:r>
              <a:rPr lang="en-US" b="1" dirty="0" err="1"/>
              <a:t>Industria</a:t>
            </a:r>
            <a:r>
              <a:rPr lang="en-US" b="1" dirty="0"/>
              <a:t>]</a:t>
            </a:r>
          </a:p>
        </p:txBody>
      </p:sp>
      <p:sp>
        <p:nvSpPr>
          <p:cNvPr id="5" name="TextBox 4">
            <a:extLst>
              <a:ext uri="{FF2B5EF4-FFF2-40B4-BE49-F238E27FC236}">
                <a16:creationId xmlns:a16="http://schemas.microsoft.com/office/drawing/2014/main" id="{DAE839CA-5D5B-6043-B17A-25A1DBC4A909}"/>
              </a:ext>
            </a:extLst>
          </p:cNvPr>
          <p:cNvSpPr txBox="1"/>
          <p:nvPr/>
        </p:nvSpPr>
        <p:spPr>
          <a:xfrm>
            <a:off x="3048000" y="6008076"/>
            <a:ext cx="5867400" cy="646331"/>
          </a:xfrm>
          <a:prstGeom prst="rect">
            <a:avLst/>
          </a:prstGeom>
          <a:noFill/>
        </p:spPr>
        <p:txBody>
          <a:bodyPr wrap="square" rtlCol="0">
            <a:spAutoFit/>
          </a:bodyPr>
          <a:lstStyle/>
          <a:p>
            <a:r>
              <a:rPr lang="en-US" b="1" dirty="0"/>
              <a:t>[NP Shearson’s] [JJ easy-to-film], [JJ black-and-white] “[SBAR Where We Stand]” [NNS commercials] </a:t>
            </a:r>
          </a:p>
        </p:txBody>
      </p:sp>
      <p:cxnSp>
        <p:nvCxnSpPr>
          <p:cNvPr id="7" name="Straight Arrow Connector 6">
            <a:extLst>
              <a:ext uri="{FF2B5EF4-FFF2-40B4-BE49-F238E27FC236}">
                <a16:creationId xmlns:a16="http://schemas.microsoft.com/office/drawing/2014/main" id="{22721B22-74B9-0A46-93A0-3CF78D7FDE89}"/>
              </a:ext>
            </a:extLst>
          </p:cNvPr>
          <p:cNvCxnSpPr/>
          <p:nvPr/>
        </p:nvCxnSpPr>
        <p:spPr>
          <a:xfrm flipH="1">
            <a:off x="6477000" y="4615474"/>
            <a:ext cx="495300" cy="48992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132ABDC-6D1C-0C49-A949-61EB541E3EB9}"/>
              </a:ext>
            </a:extLst>
          </p:cNvPr>
          <p:cNvCxnSpPr>
            <a:cxnSpLocks/>
            <a:stCxn id="5" idx="0"/>
          </p:cNvCxnSpPr>
          <p:nvPr/>
        </p:nvCxnSpPr>
        <p:spPr>
          <a:xfrm flipH="1" flipV="1">
            <a:off x="4953000" y="5656857"/>
            <a:ext cx="1028700" cy="3512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0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Parses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1032386" y="2170963"/>
            <a:ext cx="6392957" cy="369332"/>
          </a:xfrm>
          <a:prstGeom prst="rect">
            <a:avLst/>
          </a:prstGeom>
          <a:noFill/>
        </p:spPr>
        <p:txBody>
          <a:bodyPr wrap="square" rtlCol="0">
            <a:spAutoFit/>
          </a:bodyPr>
          <a:lstStyle/>
          <a:p>
            <a:r>
              <a:rPr lang="en-US" dirty="0"/>
              <a:t>Each parse tree is represented by a list of tuples:</a:t>
            </a:r>
          </a:p>
        </p:txBody>
      </p:sp>
      <p:pic>
        <p:nvPicPr>
          <p:cNvPr id="6" name="Picture 5"/>
          <p:cNvPicPr>
            <a:picLocks noChangeAspect="1"/>
          </p:cNvPicPr>
          <p:nvPr/>
        </p:nvPicPr>
        <p:blipFill>
          <a:blip r:embed="rId3"/>
          <a:stretch>
            <a:fillRect/>
          </a:stretch>
        </p:blipFill>
        <p:spPr>
          <a:xfrm>
            <a:off x="482224" y="3691475"/>
            <a:ext cx="4042582" cy="2585438"/>
          </a:xfrm>
          <a:prstGeom prst="rect">
            <a:avLst/>
          </a:prstGeom>
        </p:spPr>
      </p:pic>
      <p:sp>
        <p:nvSpPr>
          <p:cNvPr id="7" name="TextBox 6"/>
          <p:cNvSpPr txBox="1"/>
          <p:nvPr/>
        </p:nvSpPr>
        <p:spPr>
          <a:xfrm>
            <a:off x="5144237" y="5704676"/>
            <a:ext cx="3698896" cy="369332"/>
          </a:xfrm>
          <a:prstGeom prst="rect">
            <a:avLst/>
          </a:prstGeom>
          <a:noFill/>
        </p:spPr>
        <p:txBody>
          <a:bodyPr wrap="square" rtlCol="0">
            <a:spAutoFit/>
          </a:bodyPr>
          <a:lstStyle/>
          <a:p>
            <a:r>
              <a:rPr lang="en-US" dirty="0">
                <a:solidFill>
                  <a:schemeClr val="accent2"/>
                </a:solidFill>
              </a:rPr>
              <a:t>Use this to estimate precision/recall!</a:t>
            </a:r>
          </a:p>
        </p:txBody>
      </p:sp>
      <p:sp>
        <p:nvSpPr>
          <p:cNvPr id="8" name="Slide Number Placeholder 7"/>
          <p:cNvSpPr>
            <a:spLocks noGrp="1"/>
          </p:cNvSpPr>
          <p:nvPr>
            <p:ph type="sldNum" sz="quarter" idx="12"/>
          </p:nvPr>
        </p:nvSpPr>
        <p:spPr/>
        <p:txBody>
          <a:bodyPr/>
          <a:lstStyle/>
          <a:p>
            <a:fld id="{4FAB73BC-B049-4115-A692-8D63A059BFB8}" type="slidenum">
              <a:rPr lang="en-US" smtClean="0"/>
              <a:t>42</a:t>
            </a:fld>
            <a:endParaRPr lang="en-US" dirty="0"/>
          </a:p>
        </p:txBody>
      </p:sp>
    </p:spTree>
    <p:extLst>
      <p:ext uri="{BB962C8B-B14F-4D97-AF65-F5344CB8AC3E}">
        <p14:creationId xmlns:p14="http://schemas.microsoft.com/office/powerpoint/2010/main" val="385260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Parses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1032386" y="2170963"/>
            <a:ext cx="6392957" cy="369332"/>
          </a:xfrm>
          <a:prstGeom prst="rect">
            <a:avLst/>
          </a:prstGeom>
          <a:noFill/>
        </p:spPr>
        <p:txBody>
          <a:bodyPr wrap="square" rtlCol="0">
            <a:spAutoFit/>
          </a:bodyPr>
          <a:lstStyle/>
          <a:p>
            <a:r>
              <a:rPr lang="en-US" dirty="0"/>
              <a:t>Each parse tree is represented by a list of tuples:</a:t>
            </a:r>
          </a:p>
        </p:txBody>
      </p:sp>
      <p:pic>
        <p:nvPicPr>
          <p:cNvPr id="6" name="Picture 5"/>
          <p:cNvPicPr>
            <a:picLocks noChangeAspect="1"/>
          </p:cNvPicPr>
          <p:nvPr/>
        </p:nvPicPr>
        <p:blipFill>
          <a:blip r:embed="rId3"/>
          <a:stretch>
            <a:fillRect/>
          </a:stretch>
        </p:blipFill>
        <p:spPr>
          <a:xfrm>
            <a:off x="482224" y="3691475"/>
            <a:ext cx="4042582" cy="2585438"/>
          </a:xfrm>
          <a:prstGeom prst="rect">
            <a:avLst/>
          </a:prstGeom>
        </p:spPr>
      </p:pic>
      <p:sp>
        <p:nvSpPr>
          <p:cNvPr id="7" name="TextBox 6"/>
          <p:cNvSpPr txBox="1"/>
          <p:nvPr/>
        </p:nvSpPr>
        <p:spPr>
          <a:xfrm>
            <a:off x="5144237" y="5704676"/>
            <a:ext cx="3698896" cy="369332"/>
          </a:xfrm>
          <a:prstGeom prst="rect">
            <a:avLst/>
          </a:prstGeom>
          <a:noFill/>
        </p:spPr>
        <p:txBody>
          <a:bodyPr wrap="square" rtlCol="0">
            <a:spAutoFit/>
          </a:bodyPr>
          <a:lstStyle/>
          <a:p>
            <a:r>
              <a:rPr lang="en-US" dirty="0">
                <a:solidFill>
                  <a:schemeClr val="accent2"/>
                </a:solidFill>
              </a:rPr>
              <a:t>Use this to estimate precision/recall!</a:t>
            </a:r>
          </a:p>
        </p:txBody>
      </p:sp>
      <p:sp>
        <p:nvSpPr>
          <p:cNvPr id="8" name="Slide Number Placeholder 7"/>
          <p:cNvSpPr>
            <a:spLocks noGrp="1"/>
          </p:cNvSpPr>
          <p:nvPr>
            <p:ph type="sldNum" sz="quarter" idx="12"/>
          </p:nvPr>
        </p:nvSpPr>
        <p:spPr/>
        <p:txBody>
          <a:bodyPr/>
          <a:lstStyle/>
          <a:p>
            <a:fld id="{4FAB73BC-B049-4115-A692-8D63A059BFB8}" type="slidenum">
              <a:rPr lang="en-US" smtClean="0"/>
              <a:t>43</a:t>
            </a:fld>
            <a:endParaRPr lang="en-US" dirty="0"/>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671360" y="2140200"/>
              <a:ext cx="3677400" cy="2885400"/>
            </p14:xfrm>
          </p:contentPart>
        </mc:Choice>
        <mc:Fallback xmlns="">
          <p:pic>
            <p:nvPicPr>
              <p:cNvPr id="4" name="Ink 3"/>
              <p:cNvPicPr/>
              <p:nvPr/>
            </p:nvPicPr>
            <p:blipFill>
              <a:blip r:embed="rId5"/>
              <a:stretch>
                <a:fillRect/>
              </a:stretch>
            </p:blipFill>
            <p:spPr>
              <a:xfrm>
                <a:off x="4654800" y="2124720"/>
                <a:ext cx="3710880" cy="2915640"/>
              </a:xfrm>
              <a:prstGeom prst="rect">
                <a:avLst/>
              </a:prstGeom>
            </p:spPr>
          </p:pic>
        </mc:Fallback>
      </mc:AlternateContent>
    </p:spTree>
    <p:extLst>
      <p:ext uri="{BB962C8B-B14F-4D97-AF65-F5344CB8AC3E}">
        <p14:creationId xmlns:p14="http://schemas.microsoft.com/office/powerpoint/2010/main" val="1414185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Parses: Example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1231351" y="1869050"/>
            <a:ext cx="6727018" cy="4362079"/>
          </a:xfrm>
          <a:prstGeom prst="rect">
            <a:avLst/>
          </a:prstGeom>
        </p:spPr>
      </p:pic>
      <p:sp>
        <p:nvSpPr>
          <p:cNvPr id="6" name="Slide Number Placeholder 5"/>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644682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Parses: Example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1231351" y="1869050"/>
            <a:ext cx="6727018" cy="4362079"/>
          </a:xfrm>
          <a:prstGeom prst="rect">
            <a:avLst/>
          </a:prstGeom>
        </p:spPr>
      </p:pic>
      <p:sp>
        <p:nvSpPr>
          <p:cNvPr id="6" name="Slide Number Placeholder 5"/>
          <p:cNvSpPr>
            <a:spLocks noGrp="1"/>
          </p:cNvSpPr>
          <p:nvPr>
            <p:ph type="sldNum" sz="quarter" idx="12"/>
          </p:nvPr>
        </p:nvSpPr>
        <p:spPr/>
        <p:txBody>
          <a:bodyPr/>
          <a:lstStyle/>
          <a:p>
            <a:fld id="{4FAB73BC-B049-4115-A692-8D63A059BFB8}" type="slidenum">
              <a:rPr lang="en-US" smtClean="0"/>
              <a:t>45</a:t>
            </a:fld>
            <a:endParaRPr lang="en-US" dirty="0"/>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020320" y="1938240"/>
              <a:ext cx="5505840" cy="2979720"/>
            </p14:xfrm>
          </p:contentPart>
        </mc:Choice>
        <mc:Fallback xmlns="">
          <p:pic>
            <p:nvPicPr>
              <p:cNvPr id="4" name="Ink 3"/>
              <p:cNvPicPr/>
              <p:nvPr/>
            </p:nvPicPr>
            <p:blipFill>
              <a:blip r:embed="rId5"/>
              <a:stretch>
                <a:fillRect/>
              </a:stretch>
            </p:blipFill>
            <p:spPr>
              <a:xfrm>
                <a:off x="2008800" y="1923480"/>
                <a:ext cx="5525280" cy="3003840"/>
              </a:xfrm>
              <a:prstGeom prst="rect">
                <a:avLst/>
              </a:prstGeom>
            </p:spPr>
          </p:pic>
        </mc:Fallback>
      </mc:AlternateContent>
    </p:spTree>
    <p:extLst>
      <p:ext uri="{BB962C8B-B14F-4D97-AF65-F5344CB8AC3E}">
        <p14:creationId xmlns:p14="http://schemas.microsoft.com/office/powerpoint/2010/main" val="1776979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Outline</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12" name="Rounded Rectangle 11"/>
          <p:cNvSpPr/>
          <p:nvPr/>
        </p:nvSpPr>
        <p:spPr>
          <a:xfrm>
            <a:off x="1391033" y="5187964"/>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Dependency Parsing</a:t>
            </a:r>
          </a:p>
        </p:txBody>
      </p:sp>
      <p:sp>
        <p:nvSpPr>
          <p:cNvPr id="14" name="Rounded Rectangle 13"/>
          <p:cNvSpPr/>
          <p:nvPr/>
        </p:nvSpPr>
        <p:spPr>
          <a:xfrm>
            <a:off x="1391033" y="4179622"/>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Extensions: Probabilistic and Lexicalized</a:t>
            </a:r>
          </a:p>
        </p:txBody>
      </p:sp>
      <p:sp>
        <p:nvSpPr>
          <p:cNvPr id="9" name="Rounded Rectangle 8"/>
          <p:cNvSpPr/>
          <p:nvPr/>
        </p:nvSpPr>
        <p:spPr>
          <a:xfrm>
            <a:off x="1391033" y="3171280"/>
            <a:ext cx="6456782" cy="79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Parsing: CKY Algorithm</a:t>
            </a:r>
          </a:p>
        </p:txBody>
      </p:sp>
      <p:sp>
        <p:nvSpPr>
          <p:cNvPr id="10" name="Rounded Rectangle 9"/>
          <p:cNvSpPr/>
          <p:nvPr/>
        </p:nvSpPr>
        <p:spPr>
          <a:xfrm>
            <a:off x="1391033" y="2162938"/>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Context Free Grammars</a:t>
            </a:r>
          </a:p>
        </p:txBody>
      </p:sp>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877432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Parsing Problem</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9" name="TextBox 8"/>
          <p:cNvSpPr txBox="1"/>
          <p:nvPr/>
        </p:nvSpPr>
        <p:spPr>
          <a:xfrm>
            <a:off x="957341" y="2060802"/>
            <a:ext cx="4563292" cy="369332"/>
          </a:xfrm>
          <a:prstGeom prst="rect">
            <a:avLst/>
          </a:prstGeom>
          <a:noFill/>
        </p:spPr>
        <p:txBody>
          <a:bodyPr wrap="square" rtlCol="0">
            <a:spAutoFit/>
          </a:bodyPr>
          <a:lstStyle/>
          <a:p>
            <a:r>
              <a:rPr lang="en-US" dirty="0"/>
              <a:t>Given sentence </a:t>
            </a:r>
            <a:r>
              <a:rPr lang="en-US" b="1" dirty="0"/>
              <a:t>x</a:t>
            </a:r>
            <a:r>
              <a:rPr lang="en-US" dirty="0"/>
              <a:t> and  grammar </a:t>
            </a:r>
            <a:r>
              <a:rPr lang="en-US" b="1"/>
              <a:t>G</a:t>
            </a:r>
            <a:r>
              <a:rPr lang="en-US"/>
              <a:t>,</a:t>
            </a:r>
            <a:endParaRPr lang="en-US" dirty="0"/>
          </a:p>
        </p:txBody>
      </p:sp>
      <p:grpSp>
        <p:nvGrpSpPr>
          <p:cNvPr id="7" name="Group 6"/>
          <p:cNvGrpSpPr/>
          <p:nvPr/>
        </p:nvGrpSpPr>
        <p:grpSpPr>
          <a:xfrm>
            <a:off x="857456" y="2780385"/>
            <a:ext cx="6332702" cy="692773"/>
            <a:chOff x="857456" y="2780385"/>
            <a:chExt cx="6332702" cy="692773"/>
          </a:xfrm>
        </p:grpSpPr>
        <p:sp>
          <p:nvSpPr>
            <p:cNvPr id="6" name="Rounded Rectangle 5"/>
            <p:cNvSpPr/>
            <p:nvPr/>
          </p:nvSpPr>
          <p:spPr>
            <a:xfrm>
              <a:off x="857456" y="2901523"/>
              <a:ext cx="1375955"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Recognition</a:t>
              </a:r>
            </a:p>
          </p:txBody>
        </p:sp>
        <p:sp>
          <p:nvSpPr>
            <p:cNvPr id="10" name="TextBox 9"/>
            <p:cNvSpPr txBox="1"/>
            <p:nvPr/>
          </p:nvSpPr>
          <p:spPr>
            <a:xfrm>
              <a:off x="2626866" y="3103826"/>
              <a:ext cx="3874779" cy="369332"/>
            </a:xfrm>
            <a:prstGeom prst="rect">
              <a:avLst/>
            </a:prstGeom>
            <a:noFill/>
          </p:spPr>
          <p:txBody>
            <a:bodyPr wrap="none" rtlCol="0">
              <a:spAutoFit/>
            </a:bodyPr>
            <a:lstStyle/>
            <a:p>
              <a:r>
                <a:rPr lang="en-US" dirty="0">
                  <a:solidFill>
                    <a:schemeClr val="accent2"/>
                  </a:solidFill>
                </a:rPr>
                <a:t>“Proof” is </a:t>
              </a:r>
              <a:r>
                <a:rPr lang="en-US">
                  <a:solidFill>
                    <a:schemeClr val="accent2"/>
                  </a:solidFill>
                </a:rPr>
                <a:t>a deduction, valid parse </a:t>
              </a:r>
              <a:r>
                <a:rPr lang="en-US" dirty="0">
                  <a:solidFill>
                    <a:schemeClr val="accent2"/>
                  </a:solidFill>
                </a:rPr>
                <a:t>tree.</a:t>
              </a:r>
            </a:p>
          </p:txBody>
        </p:sp>
        <p:sp>
          <p:nvSpPr>
            <p:cNvPr id="11" name="TextBox 10"/>
            <p:cNvSpPr txBox="1"/>
            <p:nvPr/>
          </p:nvSpPr>
          <p:spPr>
            <a:xfrm>
              <a:off x="2626866" y="2780385"/>
              <a:ext cx="4563292" cy="369332"/>
            </a:xfrm>
            <a:prstGeom prst="rect">
              <a:avLst/>
            </a:prstGeom>
            <a:noFill/>
          </p:spPr>
          <p:txBody>
            <a:bodyPr wrap="square" rtlCol="0">
              <a:spAutoFit/>
            </a:bodyPr>
            <a:lstStyle/>
            <a:p>
              <a:r>
                <a:rPr lang="en-US" dirty="0"/>
                <a:t>Is sentence </a:t>
              </a:r>
              <a:r>
                <a:rPr lang="en-US" b="1" dirty="0"/>
                <a:t>x</a:t>
              </a:r>
              <a:r>
                <a:rPr lang="en-US" dirty="0"/>
                <a:t> in the grammar? If so, prove it.</a:t>
              </a:r>
            </a:p>
          </p:txBody>
        </p:sp>
      </p:grpSp>
      <p:grpSp>
        <p:nvGrpSpPr>
          <p:cNvPr id="8" name="Group 7"/>
          <p:cNvGrpSpPr/>
          <p:nvPr/>
        </p:nvGrpSpPr>
        <p:grpSpPr>
          <a:xfrm>
            <a:off x="822960" y="3849881"/>
            <a:ext cx="7477795" cy="828217"/>
            <a:chOff x="822960" y="3849881"/>
            <a:chExt cx="7477795" cy="828217"/>
          </a:xfrm>
        </p:grpSpPr>
        <p:sp>
          <p:nvSpPr>
            <p:cNvPr id="12" name="Rounded Rectangle 11"/>
            <p:cNvSpPr/>
            <p:nvPr/>
          </p:nvSpPr>
          <p:spPr>
            <a:xfrm>
              <a:off x="822960" y="3971019"/>
              <a:ext cx="1375955"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Parsing</a:t>
              </a:r>
            </a:p>
          </p:txBody>
        </p:sp>
        <p:sp>
          <p:nvSpPr>
            <p:cNvPr id="13" name="TextBox 12"/>
            <p:cNvSpPr txBox="1"/>
            <p:nvPr/>
          </p:nvSpPr>
          <p:spPr>
            <a:xfrm>
              <a:off x="2559375" y="4308766"/>
              <a:ext cx="5741380" cy="369332"/>
            </a:xfrm>
            <a:prstGeom prst="rect">
              <a:avLst/>
            </a:prstGeom>
            <a:noFill/>
          </p:spPr>
          <p:txBody>
            <a:bodyPr wrap="none" rtlCol="0">
              <a:spAutoFit/>
            </a:bodyPr>
            <a:lstStyle/>
            <a:p>
              <a:r>
                <a:rPr lang="en-US" dirty="0">
                  <a:solidFill>
                    <a:schemeClr val="accent2"/>
                  </a:solidFill>
                </a:rPr>
                <a:t>Even with small grammars, brute force grows exponentially!</a:t>
              </a:r>
            </a:p>
          </p:txBody>
        </p:sp>
        <p:sp>
          <p:nvSpPr>
            <p:cNvPr id="14" name="TextBox 13"/>
            <p:cNvSpPr txBox="1"/>
            <p:nvPr/>
          </p:nvSpPr>
          <p:spPr>
            <a:xfrm>
              <a:off x="2626866" y="3849881"/>
              <a:ext cx="4563292" cy="369332"/>
            </a:xfrm>
            <a:prstGeom prst="rect">
              <a:avLst/>
            </a:prstGeom>
            <a:noFill/>
          </p:spPr>
          <p:txBody>
            <a:bodyPr wrap="square" rtlCol="0">
              <a:spAutoFit/>
            </a:bodyPr>
            <a:lstStyle/>
            <a:p>
              <a:r>
                <a:rPr lang="en-US" dirty="0"/>
                <a:t>Show one or </a:t>
              </a:r>
              <a:r>
                <a:rPr lang="en-US"/>
                <a:t>more derivations for </a:t>
              </a:r>
              <a:r>
                <a:rPr lang="en-US" b="1"/>
                <a:t>x</a:t>
              </a:r>
              <a:r>
                <a:rPr lang="en-US"/>
                <a:t> in </a:t>
              </a:r>
              <a:r>
                <a:rPr lang="en-US" b="1"/>
                <a:t>G</a:t>
              </a:r>
              <a:r>
                <a:rPr lang="en-US"/>
                <a:t>.</a:t>
              </a:r>
              <a:endParaRPr lang="en-US" dirty="0"/>
            </a:p>
          </p:txBody>
        </p:sp>
      </p:grpSp>
      <p:sp>
        <p:nvSpPr>
          <p:cNvPr id="5" name="TextBox 4"/>
          <p:cNvSpPr txBox="1"/>
          <p:nvPr/>
        </p:nvSpPr>
        <p:spPr>
          <a:xfrm>
            <a:off x="3685508" y="5329040"/>
            <a:ext cx="1818703" cy="369332"/>
          </a:xfrm>
          <a:prstGeom prst="rect">
            <a:avLst/>
          </a:prstGeom>
          <a:noFill/>
        </p:spPr>
        <p:txBody>
          <a:bodyPr wrap="none" rtlCol="0">
            <a:spAutoFit/>
          </a:bodyPr>
          <a:lstStyle/>
          <a:p>
            <a:r>
              <a:rPr lang="en-US" dirty="0">
                <a:solidFill>
                  <a:schemeClr val="accent2"/>
                </a:solidFill>
              </a:rPr>
              <a:t>“Book that flight”</a:t>
            </a:r>
          </a:p>
        </p:txBody>
      </p:sp>
      <p:sp>
        <p:nvSpPr>
          <p:cNvPr id="3" name="Slide Number Placeholder 2"/>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1159279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Left to Right?</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
        <p:nvSpPr>
          <p:cNvPr id="5" name="TextBox 4"/>
          <p:cNvSpPr txBox="1"/>
          <p:nvPr/>
        </p:nvSpPr>
        <p:spPr>
          <a:xfrm>
            <a:off x="1330037" y="2538207"/>
            <a:ext cx="2260042" cy="369332"/>
          </a:xfrm>
          <a:prstGeom prst="rect">
            <a:avLst/>
          </a:prstGeom>
          <a:noFill/>
        </p:spPr>
        <p:txBody>
          <a:bodyPr wrap="none" rtlCol="0">
            <a:spAutoFit/>
          </a:bodyPr>
          <a:lstStyle/>
          <a:p>
            <a:r>
              <a:rPr lang="en-US" dirty="0"/>
              <a:t>The old man the boat.</a:t>
            </a:r>
          </a:p>
        </p:txBody>
      </p:sp>
      <p:sp>
        <p:nvSpPr>
          <p:cNvPr id="6" name="TextBox 5"/>
          <p:cNvSpPr txBox="1"/>
          <p:nvPr/>
        </p:nvSpPr>
        <p:spPr>
          <a:xfrm>
            <a:off x="1370742" y="3560161"/>
            <a:ext cx="6404895" cy="369332"/>
          </a:xfrm>
          <a:prstGeom prst="rect">
            <a:avLst/>
          </a:prstGeom>
          <a:noFill/>
        </p:spPr>
        <p:txBody>
          <a:bodyPr wrap="none" rtlCol="0">
            <a:spAutoFit/>
          </a:bodyPr>
          <a:lstStyle/>
          <a:p>
            <a:r>
              <a:rPr lang="en-US" dirty="0"/>
              <a:t>The complex houses married and single soldiers and their families.</a:t>
            </a:r>
          </a:p>
        </p:txBody>
      </p:sp>
      <p:sp>
        <p:nvSpPr>
          <p:cNvPr id="7" name="Rounded Rectangle 6"/>
          <p:cNvSpPr/>
          <p:nvPr/>
        </p:nvSpPr>
        <p:spPr>
          <a:xfrm>
            <a:off x="1369065" y="4800601"/>
            <a:ext cx="2791148" cy="54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Garden Path Sentences</a:t>
            </a:r>
          </a:p>
        </p:txBody>
      </p:sp>
    </p:spTree>
    <p:extLst>
      <p:ext uri="{BB962C8B-B14F-4D97-AF65-F5344CB8AC3E}">
        <p14:creationId xmlns:p14="http://schemas.microsoft.com/office/powerpoint/2010/main" val="58447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Left to Right?</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49</a:t>
            </a:fld>
            <a:endParaRPr lang="en-US" dirty="0"/>
          </a:p>
        </p:txBody>
      </p:sp>
      <p:sp>
        <p:nvSpPr>
          <p:cNvPr id="5" name="TextBox 4"/>
          <p:cNvSpPr txBox="1"/>
          <p:nvPr/>
        </p:nvSpPr>
        <p:spPr>
          <a:xfrm>
            <a:off x="1330037" y="2538207"/>
            <a:ext cx="2260042" cy="369332"/>
          </a:xfrm>
          <a:prstGeom prst="rect">
            <a:avLst/>
          </a:prstGeom>
          <a:noFill/>
        </p:spPr>
        <p:txBody>
          <a:bodyPr wrap="none" rtlCol="0">
            <a:spAutoFit/>
          </a:bodyPr>
          <a:lstStyle/>
          <a:p>
            <a:r>
              <a:rPr lang="en-US" dirty="0"/>
              <a:t>The old man the boat.</a:t>
            </a:r>
          </a:p>
        </p:txBody>
      </p:sp>
      <p:sp>
        <p:nvSpPr>
          <p:cNvPr id="6" name="TextBox 5"/>
          <p:cNvSpPr txBox="1"/>
          <p:nvPr/>
        </p:nvSpPr>
        <p:spPr>
          <a:xfrm>
            <a:off x="1370742" y="3560161"/>
            <a:ext cx="6404895" cy="369332"/>
          </a:xfrm>
          <a:prstGeom prst="rect">
            <a:avLst/>
          </a:prstGeom>
          <a:noFill/>
        </p:spPr>
        <p:txBody>
          <a:bodyPr wrap="none" rtlCol="0">
            <a:spAutoFit/>
          </a:bodyPr>
          <a:lstStyle/>
          <a:p>
            <a:r>
              <a:rPr lang="en-US" dirty="0"/>
              <a:t>The complex houses married and single soldiers and their families.</a:t>
            </a:r>
          </a:p>
        </p:txBody>
      </p:sp>
      <p:sp>
        <p:nvSpPr>
          <p:cNvPr id="7" name="Rounded Rectangle 6"/>
          <p:cNvSpPr/>
          <p:nvPr/>
        </p:nvSpPr>
        <p:spPr>
          <a:xfrm>
            <a:off x="1369065" y="4800601"/>
            <a:ext cx="2791148" cy="545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Garden Path Sentences</a:t>
            </a: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485720" y="2106720"/>
              <a:ext cx="6031800" cy="2260800"/>
            </p14:xfrm>
          </p:contentPart>
        </mc:Choice>
        <mc:Fallback xmlns="">
          <p:pic>
            <p:nvPicPr>
              <p:cNvPr id="8" name="Ink 7"/>
              <p:cNvPicPr/>
              <p:nvPr/>
            </p:nvPicPr>
            <p:blipFill>
              <a:blip r:embed="rId3"/>
              <a:stretch>
                <a:fillRect/>
              </a:stretch>
            </p:blipFill>
            <p:spPr>
              <a:xfrm>
                <a:off x="1476360" y="2097360"/>
                <a:ext cx="6050520" cy="2279520"/>
              </a:xfrm>
              <a:prstGeom prst="rect">
                <a:avLst/>
              </a:prstGeom>
            </p:spPr>
          </p:pic>
        </mc:Fallback>
      </mc:AlternateContent>
    </p:spTree>
    <p:extLst>
      <p:ext uri="{BB962C8B-B14F-4D97-AF65-F5344CB8AC3E}">
        <p14:creationId xmlns:p14="http://schemas.microsoft.com/office/powerpoint/2010/main" val="1832898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words group together in English? </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812055733"/>
              </p:ext>
            </p:extLst>
          </p:nvPr>
        </p:nvGraphicFramePr>
        <p:xfrm>
          <a:off x="4038600" y="2377440"/>
          <a:ext cx="4953000" cy="3200400"/>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20000"/>
                    </a:ext>
                  </a:extLst>
                </a:gridCol>
              </a:tblGrid>
              <a:tr h="142240">
                <a:tc>
                  <a:txBody>
                    <a:bodyPr/>
                    <a:lstStyle/>
                    <a:p>
                      <a:r>
                        <a:rPr lang="en-US" sz="2400" dirty="0"/>
                        <a:t>Noun Phrases</a:t>
                      </a:r>
                    </a:p>
                  </a:txBody>
                  <a:tcPr/>
                </a:tc>
                <a:extLst>
                  <a:ext uri="{0D108BD9-81ED-4DB2-BD59-A6C34878D82A}">
                    <a16:rowId xmlns:a16="http://schemas.microsoft.com/office/drawing/2014/main" val="10000"/>
                  </a:ext>
                </a:extLst>
              </a:tr>
              <a:tr h="370840">
                <a:tc>
                  <a:txBody>
                    <a:bodyPr/>
                    <a:lstStyle/>
                    <a:p>
                      <a:r>
                        <a:rPr lang="en-US" sz="2400" b="1" kern="1200" dirty="0">
                          <a:solidFill>
                            <a:schemeClr val="dk1"/>
                          </a:solidFill>
                          <a:effectLst/>
                          <a:latin typeface="+mn-lt"/>
                          <a:ea typeface="+mn-ea"/>
                          <a:cs typeface="+mn-cs"/>
                        </a:rPr>
                        <a:t>Harry the Horse</a:t>
                      </a:r>
                    </a:p>
                  </a:txBody>
                  <a:tcPr/>
                </a:tc>
                <a:extLst>
                  <a:ext uri="{0D108BD9-81ED-4DB2-BD59-A6C34878D82A}">
                    <a16:rowId xmlns:a16="http://schemas.microsoft.com/office/drawing/2014/main" val="10001"/>
                  </a:ext>
                </a:extLst>
              </a:tr>
              <a:tr h="370840">
                <a:tc>
                  <a:txBody>
                    <a:bodyPr/>
                    <a:lstStyle/>
                    <a:p>
                      <a:r>
                        <a:rPr lang="en-US" sz="2400" b="1" kern="1200" dirty="0">
                          <a:solidFill>
                            <a:schemeClr val="dk1"/>
                          </a:solidFill>
                          <a:effectLst/>
                          <a:latin typeface="+mn-lt"/>
                          <a:ea typeface="+mn-ea"/>
                          <a:cs typeface="+mn-cs"/>
                        </a:rPr>
                        <a:t>the Broadway coppers </a:t>
                      </a:r>
                      <a:endParaRPr lang="en-US" sz="2400" dirty="0"/>
                    </a:p>
                  </a:txBody>
                  <a:tcPr/>
                </a:tc>
                <a:extLst>
                  <a:ext uri="{0D108BD9-81ED-4DB2-BD59-A6C34878D82A}">
                    <a16:rowId xmlns:a16="http://schemas.microsoft.com/office/drawing/2014/main" val="10002"/>
                  </a:ext>
                </a:extLst>
              </a:tr>
              <a:tr h="370840">
                <a:tc>
                  <a:txBody>
                    <a:bodyPr/>
                    <a:lstStyle/>
                    <a:p>
                      <a:r>
                        <a:rPr lang="en-US" sz="2400" b="1" kern="1200" dirty="0">
                          <a:solidFill>
                            <a:schemeClr val="dk1"/>
                          </a:solidFill>
                          <a:effectLst/>
                          <a:latin typeface="+mn-lt"/>
                          <a:ea typeface="+mn-ea"/>
                          <a:cs typeface="+mn-cs"/>
                        </a:rPr>
                        <a:t>they </a:t>
                      </a:r>
                      <a:endParaRPr lang="en-US" sz="2400" dirty="0"/>
                    </a:p>
                  </a:txBody>
                  <a:tcPr/>
                </a:tc>
                <a:extLst>
                  <a:ext uri="{0D108BD9-81ED-4DB2-BD59-A6C34878D82A}">
                    <a16:rowId xmlns:a16="http://schemas.microsoft.com/office/drawing/2014/main" val="10003"/>
                  </a:ext>
                </a:extLst>
              </a:tr>
              <a:tr h="370840">
                <a:tc>
                  <a:txBody>
                    <a:bodyPr/>
                    <a:lstStyle/>
                    <a:p>
                      <a:r>
                        <a:rPr lang="en-US" sz="2400" b="1" kern="1200" dirty="0">
                          <a:solidFill>
                            <a:schemeClr val="dk1"/>
                          </a:solidFill>
                          <a:effectLst/>
                          <a:latin typeface="+mn-lt"/>
                          <a:ea typeface="+mn-ea"/>
                          <a:cs typeface="+mn-cs"/>
                        </a:rPr>
                        <a:t>a high-class spot such as Mindy’s</a:t>
                      </a:r>
                      <a:endParaRPr lang="en-US" sz="2400" dirty="0"/>
                    </a:p>
                  </a:txBody>
                  <a:tcPr/>
                </a:tc>
                <a:extLst>
                  <a:ext uri="{0D108BD9-81ED-4DB2-BD59-A6C34878D82A}">
                    <a16:rowId xmlns:a16="http://schemas.microsoft.com/office/drawing/2014/main" val="10004"/>
                  </a:ext>
                </a:extLst>
              </a:tr>
              <a:tr h="370840">
                <a:tc>
                  <a:txBody>
                    <a:bodyPr/>
                    <a:lstStyle/>
                    <a:p>
                      <a:r>
                        <a:rPr lang="en-US" sz="2400" b="1" kern="1200" dirty="0">
                          <a:solidFill>
                            <a:schemeClr val="dk1"/>
                          </a:solidFill>
                          <a:effectLst/>
                          <a:latin typeface="+mn-lt"/>
                          <a:ea typeface="+mn-ea"/>
                          <a:cs typeface="+mn-cs"/>
                        </a:rPr>
                        <a:t>the reason he comes into the Hot Box </a:t>
                      </a:r>
                      <a:endParaRPr lang="en-US" sz="2400"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effectLst/>
                          <a:latin typeface="+mn-lt"/>
                          <a:ea typeface="+mn-ea"/>
                          <a:cs typeface="+mn-cs"/>
                        </a:rPr>
                        <a:t>three parties from Brooklyn </a:t>
                      </a:r>
                      <a:endParaRPr lang="en-US" sz="2400" dirty="0"/>
                    </a:p>
                  </a:txBody>
                  <a:tcPr/>
                </a:tc>
                <a:extLst>
                  <a:ext uri="{0D108BD9-81ED-4DB2-BD59-A6C34878D82A}">
                    <a16:rowId xmlns:a16="http://schemas.microsoft.com/office/drawing/2014/main" val="10006"/>
                  </a:ext>
                </a:extLst>
              </a:tr>
            </a:tbl>
          </a:graphicData>
        </a:graphic>
      </p:graphicFrame>
      <p:sp>
        <p:nvSpPr>
          <p:cNvPr id="3" name="TextBox 2"/>
          <p:cNvSpPr txBox="1"/>
          <p:nvPr/>
        </p:nvSpPr>
        <p:spPr>
          <a:xfrm>
            <a:off x="609600" y="2377440"/>
            <a:ext cx="3505200" cy="3416320"/>
          </a:xfrm>
          <a:prstGeom prst="rect">
            <a:avLst/>
          </a:prstGeom>
          <a:noFill/>
        </p:spPr>
        <p:txBody>
          <a:bodyPr wrap="square" rtlCol="0">
            <a:spAutoFit/>
          </a:bodyPr>
          <a:lstStyle/>
          <a:p>
            <a:r>
              <a:rPr lang="en-US" sz="2400" dirty="0"/>
              <a:t>A </a:t>
            </a:r>
            <a:r>
              <a:rPr lang="en-US" sz="2400" b="1" dirty="0"/>
              <a:t>noun phrase</a:t>
            </a:r>
            <a:r>
              <a:rPr lang="en-US" sz="2400" dirty="0"/>
              <a:t> is a sequence of words surrounding at least one noun.</a:t>
            </a:r>
          </a:p>
          <a:p>
            <a:endParaRPr lang="en-US" sz="2400" dirty="0"/>
          </a:p>
          <a:p>
            <a:r>
              <a:rPr lang="en-US" sz="2400" dirty="0"/>
              <a:t>What evidence do we have that these words group together?</a:t>
            </a:r>
          </a:p>
          <a:p>
            <a:endParaRPr lang="en-US" sz="2400" dirty="0"/>
          </a:p>
        </p:txBody>
      </p:sp>
    </p:spTree>
    <p:extLst>
      <p:ext uri="{BB962C8B-B14F-4D97-AF65-F5344CB8AC3E}">
        <p14:creationId xmlns:p14="http://schemas.microsoft.com/office/powerpoint/2010/main" val="32641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Down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425758" y="2319591"/>
            <a:ext cx="7472339" cy="3685952"/>
          </a:xfrm>
          <a:prstGeom prst="rect">
            <a:avLst/>
          </a:prstGeom>
        </p:spPr>
      </p:pic>
      <p:sp>
        <p:nvSpPr>
          <p:cNvPr id="6" name="TextBox 5"/>
          <p:cNvSpPr txBox="1"/>
          <p:nvPr/>
        </p:nvSpPr>
        <p:spPr>
          <a:xfrm>
            <a:off x="5174093" y="2006938"/>
            <a:ext cx="1818703" cy="369332"/>
          </a:xfrm>
          <a:prstGeom prst="rect">
            <a:avLst/>
          </a:prstGeom>
          <a:noFill/>
        </p:spPr>
        <p:txBody>
          <a:bodyPr wrap="none" rtlCol="0">
            <a:spAutoFit/>
          </a:bodyPr>
          <a:lstStyle/>
          <a:p>
            <a:r>
              <a:rPr lang="en-US" dirty="0">
                <a:solidFill>
                  <a:schemeClr val="accent2"/>
                </a:solidFill>
              </a:rPr>
              <a:t>“Book that flight”</a:t>
            </a:r>
          </a:p>
        </p:txBody>
      </p:sp>
      <p:sp>
        <p:nvSpPr>
          <p:cNvPr id="8" name="TextBox 7"/>
          <p:cNvSpPr txBox="1"/>
          <p:nvPr/>
        </p:nvSpPr>
        <p:spPr>
          <a:xfrm>
            <a:off x="504900" y="2191604"/>
            <a:ext cx="365702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Considers only valid trees</a:t>
            </a:r>
          </a:p>
          <a:p>
            <a:r>
              <a:rPr lang="en-US" dirty="0"/>
              <a:t>But are inconsistent with the words!</a:t>
            </a:r>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346283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Bottom-up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4156600" y="5512941"/>
            <a:ext cx="487986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Builds only consistent trees</a:t>
            </a:r>
          </a:p>
          <a:p>
            <a:r>
              <a:rPr lang="en-US" dirty="0"/>
              <a:t>But most of them are invalid (don’t go anywhere)!</a:t>
            </a:r>
          </a:p>
        </p:txBody>
      </p:sp>
      <p:pic>
        <p:nvPicPr>
          <p:cNvPr id="6" name="Picture 5"/>
          <p:cNvPicPr>
            <a:picLocks noChangeAspect="1"/>
          </p:cNvPicPr>
          <p:nvPr/>
        </p:nvPicPr>
        <p:blipFill rotWithShape="1">
          <a:blip r:embed="rId3"/>
          <a:srcRect t="37948"/>
          <a:stretch/>
        </p:blipFill>
        <p:spPr>
          <a:xfrm>
            <a:off x="3695927" y="1920816"/>
            <a:ext cx="5371629" cy="3171376"/>
          </a:xfrm>
          <a:prstGeom prst="rect">
            <a:avLst/>
          </a:prstGeom>
        </p:spPr>
      </p:pic>
      <p:pic>
        <p:nvPicPr>
          <p:cNvPr id="7" name="Picture 6"/>
          <p:cNvPicPr>
            <a:picLocks noChangeAspect="1"/>
          </p:cNvPicPr>
          <p:nvPr/>
        </p:nvPicPr>
        <p:blipFill rotWithShape="1">
          <a:blip r:embed="rId3"/>
          <a:srcRect l="12224" r="17067" b="64796"/>
          <a:stretch/>
        </p:blipFill>
        <p:spPr>
          <a:xfrm>
            <a:off x="504751" y="3783088"/>
            <a:ext cx="3651849" cy="1729853"/>
          </a:xfrm>
          <a:prstGeom prst="rect">
            <a:avLst/>
          </a:prstGeom>
        </p:spPr>
      </p:pic>
      <p:sp>
        <p:nvSpPr>
          <p:cNvPr id="8" name="TextBox 7"/>
          <p:cNvSpPr txBox="1"/>
          <p:nvPr/>
        </p:nvSpPr>
        <p:spPr>
          <a:xfrm>
            <a:off x="945936" y="2499540"/>
            <a:ext cx="1818703" cy="369332"/>
          </a:xfrm>
          <a:prstGeom prst="rect">
            <a:avLst/>
          </a:prstGeom>
          <a:noFill/>
        </p:spPr>
        <p:txBody>
          <a:bodyPr wrap="none" rtlCol="0">
            <a:spAutoFit/>
          </a:bodyPr>
          <a:lstStyle/>
          <a:p>
            <a:r>
              <a:rPr lang="en-US" dirty="0">
                <a:solidFill>
                  <a:schemeClr val="accent2"/>
                </a:solidFill>
              </a:rPr>
              <a:t>“Book that flight”</a:t>
            </a:r>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spTree>
    <p:extLst>
      <p:ext uri="{BB962C8B-B14F-4D97-AF65-F5344CB8AC3E}">
        <p14:creationId xmlns:p14="http://schemas.microsoft.com/office/powerpoint/2010/main" val="1975465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Chomsky Normal Form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971909" y="1938069"/>
            <a:ext cx="5103833" cy="923330"/>
          </a:xfrm>
          <a:prstGeom prst="rect">
            <a:avLst/>
          </a:prstGeom>
          <a:noFill/>
        </p:spPr>
        <p:txBody>
          <a:bodyPr wrap="none" rtlCol="0">
            <a:spAutoFit/>
          </a:bodyPr>
          <a:lstStyle/>
          <a:p>
            <a:r>
              <a:rPr lang="en-US" dirty="0"/>
              <a:t>Context free grammar where all non-terminals to go:</a:t>
            </a:r>
          </a:p>
          <a:p>
            <a:pPr marL="285750" indent="-285750">
              <a:buFontTx/>
              <a:buChar char="-"/>
            </a:pPr>
            <a:r>
              <a:rPr lang="en-US" dirty="0"/>
              <a:t>2 non-terminals, or</a:t>
            </a:r>
          </a:p>
          <a:p>
            <a:pPr marL="285750" indent="-285750">
              <a:buFontTx/>
              <a:buChar char="-"/>
            </a:pPr>
            <a:r>
              <a:rPr lang="en-US" dirty="0"/>
              <a:t>A single terminal</a:t>
            </a:r>
          </a:p>
        </p:txBody>
      </p:sp>
      <p:sp>
        <p:nvSpPr>
          <p:cNvPr id="6" name="Rectangle 5"/>
          <p:cNvSpPr/>
          <p:nvPr/>
        </p:nvSpPr>
        <p:spPr>
          <a:xfrm>
            <a:off x="4447362" y="2408347"/>
            <a:ext cx="949299" cy="369332"/>
          </a:xfrm>
          <a:prstGeom prst="rect">
            <a:avLst/>
          </a:prstGeom>
        </p:spPr>
        <p:txBody>
          <a:bodyPr wrap="none">
            <a:spAutoFit/>
          </a:bodyPr>
          <a:lstStyle/>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B C</a:t>
            </a:r>
            <a:endParaRPr lang="en-US" i="1" dirty="0">
              <a:solidFill>
                <a:schemeClr val="accent2"/>
              </a:solidFill>
            </a:endParaRPr>
          </a:p>
        </p:txBody>
      </p:sp>
      <p:sp>
        <p:nvSpPr>
          <p:cNvPr id="7" name="Rectangle 6"/>
          <p:cNvSpPr/>
          <p:nvPr/>
        </p:nvSpPr>
        <p:spPr>
          <a:xfrm>
            <a:off x="6477445" y="2407435"/>
            <a:ext cx="825867" cy="369332"/>
          </a:xfrm>
          <a:prstGeom prst="rect">
            <a:avLst/>
          </a:prstGeom>
        </p:spPr>
        <p:txBody>
          <a:bodyPr wrap="none">
            <a:spAutoFit/>
          </a:bodyPr>
          <a:lstStyle/>
          <a:p>
            <a:r>
              <a:rPr lang="en-US" i="1" dirty="0">
                <a:solidFill>
                  <a:schemeClr val="accent2"/>
                </a:solidFill>
                <a:ea typeface="ＭＳ Ｐゴシック" charset="0"/>
              </a:rPr>
              <a:t>D </a:t>
            </a:r>
            <a:r>
              <a:rPr lang="en-US" i="1" dirty="0">
                <a:solidFill>
                  <a:schemeClr val="accent2"/>
                </a:solidFill>
                <a:ea typeface="ＭＳ Ｐゴシック" charset="0"/>
                <a:sym typeface="Symbol" charset="0"/>
              </a:rPr>
              <a:t> w</a:t>
            </a:r>
            <a:endParaRPr lang="en-US" i="1" dirty="0">
              <a:solidFill>
                <a:schemeClr val="accent2"/>
              </a:solidFill>
            </a:endParaRPr>
          </a:p>
        </p:txBody>
      </p:sp>
      <p:sp>
        <p:nvSpPr>
          <p:cNvPr id="9" name="Rounded Rectangle 8"/>
          <p:cNvSpPr/>
          <p:nvPr/>
        </p:nvSpPr>
        <p:spPr>
          <a:xfrm>
            <a:off x="3562224" y="3305958"/>
            <a:ext cx="2104517"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Converting to CNF</a:t>
            </a:r>
          </a:p>
        </p:txBody>
      </p:sp>
      <p:grpSp>
        <p:nvGrpSpPr>
          <p:cNvPr id="18" name="Group 17"/>
          <p:cNvGrpSpPr/>
          <p:nvPr/>
        </p:nvGrpSpPr>
        <p:grpSpPr>
          <a:xfrm>
            <a:off x="1060904" y="4267348"/>
            <a:ext cx="3122963" cy="1414806"/>
            <a:chOff x="624357" y="4261449"/>
            <a:chExt cx="3122963" cy="1414806"/>
          </a:xfrm>
        </p:grpSpPr>
        <p:sp>
          <p:nvSpPr>
            <p:cNvPr id="10" name="Rectangle 9"/>
            <p:cNvSpPr/>
            <p:nvPr/>
          </p:nvSpPr>
          <p:spPr>
            <a:xfrm>
              <a:off x="624357" y="4752925"/>
              <a:ext cx="958917" cy="923330"/>
            </a:xfrm>
            <a:prstGeom prst="rect">
              <a:avLst/>
            </a:prstGeom>
          </p:spPr>
          <p:txBody>
            <a:bodyPr wrap="none">
              <a:spAutoFit/>
            </a:bodyPr>
            <a:lstStyle/>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B</a:t>
              </a:r>
            </a:p>
            <a:p>
              <a:r>
                <a:rPr lang="en-US" i="1" dirty="0">
                  <a:solidFill>
                    <a:schemeClr val="accent2"/>
                  </a:solidFill>
                  <a:ea typeface="ＭＳ Ｐゴシック" charset="0"/>
                </a:rPr>
                <a:t>B </a:t>
              </a:r>
              <a:r>
                <a:rPr lang="en-US" i="1" dirty="0">
                  <a:solidFill>
                    <a:schemeClr val="accent2"/>
                  </a:solidFill>
                  <a:ea typeface="ＭＳ Ｐゴシック" charset="0"/>
                  <a:sym typeface="Symbol" charset="0"/>
                </a:rPr>
                <a:t> C D</a:t>
              </a:r>
            </a:p>
            <a:p>
              <a:r>
                <a:rPr lang="en-US" i="1" dirty="0">
                  <a:solidFill>
                    <a:schemeClr val="accent2"/>
                  </a:solidFill>
                  <a:ea typeface="ＭＳ Ｐゴシック" charset="0"/>
                </a:rPr>
                <a:t>B </a:t>
              </a:r>
              <a:r>
                <a:rPr lang="en-US" i="1" dirty="0">
                  <a:solidFill>
                    <a:schemeClr val="accent2"/>
                  </a:solidFill>
                  <a:ea typeface="ＭＳ Ｐゴシック" charset="0"/>
                  <a:sym typeface="Symbol" charset="0"/>
                </a:rPr>
                <a:t> w</a:t>
              </a:r>
              <a:endParaRPr lang="en-US" i="1" dirty="0">
                <a:solidFill>
                  <a:schemeClr val="accent2"/>
                </a:solidFill>
              </a:endParaRPr>
            </a:p>
          </p:txBody>
        </p:sp>
        <p:sp>
          <p:nvSpPr>
            <p:cNvPr id="11" name="Right Arrow 10"/>
            <p:cNvSpPr/>
            <p:nvPr/>
          </p:nvSpPr>
          <p:spPr>
            <a:xfrm>
              <a:off x="1819522" y="4994044"/>
              <a:ext cx="701615" cy="43132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2780389" y="4858041"/>
              <a:ext cx="966931" cy="646331"/>
            </a:xfrm>
            <a:prstGeom prst="rect">
              <a:avLst/>
            </a:prstGeom>
          </p:spPr>
          <p:txBody>
            <a:bodyPr wrap="none">
              <a:spAutoFit/>
            </a:bodyPr>
            <a:lstStyle/>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C D</a:t>
              </a:r>
            </a:p>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w</a:t>
              </a:r>
              <a:endParaRPr lang="en-US" i="1" dirty="0">
                <a:solidFill>
                  <a:schemeClr val="accent2"/>
                </a:solidFill>
              </a:endParaRPr>
            </a:p>
          </p:txBody>
        </p:sp>
        <p:sp>
          <p:nvSpPr>
            <p:cNvPr id="16" name="TextBox 15"/>
            <p:cNvSpPr txBox="1"/>
            <p:nvPr/>
          </p:nvSpPr>
          <p:spPr>
            <a:xfrm>
              <a:off x="1773425" y="4261449"/>
              <a:ext cx="793807" cy="369332"/>
            </a:xfrm>
            <a:prstGeom prst="rect">
              <a:avLst/>
            </a:prstGeom>
            <a:noFill/>
          </p:spPr>
          <p:txBody>
            <a:bodyPr wrap="none" rtlCol="0">
              <a:spAutoFit/>
            </a:bodyPr>
            <a:lstStyle/>
            <a:p>
              <a:r>
                <a:rPr lang="en-US" dirty="0"/>
                <a:t>Case 1</a:t>
              </a:r>
            </a:p>
          </p:txBody>
        </p:sp>
      </p:grpSp>
      <p:grpSp>
        <p:nvGrpSpPr>
          <p:cNvPr id="19" name="Group 18"/>
          <p:cNvGrpSpPr/>
          <p:nvPr/>
        </p:nvGrpSpPr>
        <p:grpSpPr>
          <a:xfrm>
            <a:off x="4752989" y="4267348"/>
            <a:ext cx="3346560" cy="1425962"/>
            <a:chOff x="4316442" y="4261449"/>
            <a:chExt cx="3346560" cy="1425962"/>
          </a:xfrm>
        </p:grpSpPr>
        <p:sp>
          <p:nvSpPr>
            <p:cNvPr id="13" name="Rectangle 12"/>
            <p:cNvSpPr/>
            <p:nvPr/>
          </p:nvSpPr>
          <p:spPr>
            <a:xfrm>
              <a:off x="4316442" y="5025038"/>
              <a:ext cx="1309974" cy="369332"/>
            </a:xfrm>
            <a:prstGeom prst="rect">
              <a:avLst/>
            </a:prstGeom>
          </p:spPr>
          <p:txBody>
            <a:bodyPr wrap="none">
              <a:spAutoFit/>
            </a:bodyPr>
            <a:lstStyle/>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B C D E</a:t>
              </a:r>
            </a:p>
          </p:txBody>
        </p:sp>
        <p:sp>
          <p:nvSpPr>
            <p:cNvPr id="14" name="Right Arrow 13"/>
            <p:cNvSpPr/>
            <p:nvPr/>
          </p:nvSpPr>
          <p:spPr>
            <a:xfrm>
              <a:off x="5756042" y="5010086"/>
              <a:ext cx="701615" cy="43132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6716909" y="4764081"/>
              <a:ext cx="946093" cy="923330"/>
            </a:xfrm>
            <a:prstGeom prst="rect">
              <a:avLst/>
            </a:prstGeom>
          </p:spPr>
          <p:txBody>
            <a:bodyPr wrap="none">
              <a:spAutoFit/>
            </a:bodyPr>
            <a:lstStyle/>
            <a:p>
              <a:r>
                <a:rPr lang="en-US" i="1" dirty="0">
                  <a:solidFill>
                    <a:schemeClr val="accent2"/>
                  </a:solidFill>
                  <a:ea typeface="ＭＳ Ｐゴシック" charset="0"/>
                </a:rPr>
                <a:t>A </a:t>
              </a:r>
              <a:r>
                <a:rPr lang="en-US" i="1" dirty="0">
                  <a:solidFill>
                    <a:schemeClr val="accent2"/>
                  </a:solidFill>
                  <a:ea typeface="ＭＳ Ｐゴシック" charset="0"/>
                  <a:sym typeface="Symbol" charset="0"/>
                </a:rPr>
                <a:t> X E</a:t>
              </a:r>
            </a:p>
            <a:p>
              <a:r>
                <a:rPr lang="en-US" i="1" dirty="0">
                  <a:solidFill>
                    <a:schemeClr val="accent2"/>
                  </a:solidFill>
                  <a:ea typeface="ＭＳ Ｐゴシック" charset="0"/>
                </a:rPr>
                <a:t>X </a:t>
              </a:r>
              <a:r>
                <a:rPr lang="en-US" i="1" dirty="0">
                  <a:solidFill>
                    <a:schemeClr val="accent2"/>
                  </a:solidFill>
                  <a:ea typeface="ＭＳ Ｐゴシック" charset="0"/>
                  <a:sym typeface="Symbol" charset="0"/>
                </a:rPr>
                <a:t> Y D</a:t>
              </a:r>
            </a:p>
            <a:p>
              <a:r>
                <a:rPr lang="en-US" i="1" dirty="0">
                  <a:solidFill>
                    <a:schemeClr val="accent2"/>
                  </a:solidFill>
                  <a:ea typeface="ＭＳ Ｐゴシック" charset="0"/>
                </a:rPr>
                <a:t>Y </a:t>
              </a:r>
              <a:r>
                <a:rPr lang="en-US" i="1" dirty="0">
                  <a:solidFill>
                    <a:schemeClr val="accent2"/>
                  </a:solidFill>
                  <a:ea typeface="ＭＳ Ｐゴシック" charset="0"/>
                  <a:sym typeface="Symbol" charset="0"/>
                </a:rPr>
                <a:t> B C</a:t>
              </a:r>
              <a:endParaRPr lang="en-US" i="1" dirty="0">
                <a:solidFill>
                  <a:schemeClr val="accent2"/>
                </a:solidFill>
              </a:endParaRPr>
            </a:p>
          </p:txBody>
        </p:sp>
        <p:sp>
          <p:nvSpPr>
            <p:cNvPr id="17" name="TextBox 16"/>
            <p:cNvSpPr txBox="1"/>
            <p:nvPr/>
          </p:nvSpPr>
          <p:spPr>
            <a:xfrm>
              <a:off x="5663850" y="4261449"/>
              <a:ext cx="793807" cy="369332"/>
            </a:xfrm>
            <a:prstGeom prst="rect">
              <a:avLst/>
            </a:prstGeom>
            <a:noFill/>
          </p:spPr>
          <p:txBody>
            <a:bodyPr wrap="none" rtlCol="0">
              <a:spAutoFit/>
            </a:bodyPr>
            <a:lstStyle/>
            <a:p>
              <a:r>
                <a:rPr lang="en-US" dirty="0"/>
                <a:t>Case 2</a:t>
              </a:r>
            </a:p>
          </p:txBody>
        </p:sp>
      </p:grpSp>
      <p:sp>
        <p:nvSpPr>
          <p:cNvPr id="4" name="Slide Number Placeholder 3"/>
          <p:cNvSpPr>
            <a:spLocks noGrp="1"/>
          </p:cNvSpPr>
          <p:nvPr>
            <p:ph type="sldNum" sz="quarter" idx="12"/>
          </p:nvPr>
        </p:nvSpPr>
        <p:spPr/>
        <p:txBody>
          <a:bodyPr/>
          <a:lstStyle/>
          <a:p>
            <a:fld id="{4FAB73BC-B049-4115-A692-8D63A059BFB8}" type="slidenum">
              <a:rPr lang="en-US" smtClean="0"/>
              <a:t>52</a:t>
            </a:fld>
            <a:endParaRPr lang="en-US" dirty="0"/>
          </a:p>
        </p:txBody>
      </p:sp>
    </p:spTree>
    <p:extLst>
      <p:ext uri="{BB962C8B-B14F-4D97-AF65-F5344CB8AC3E}">
        <p14:creationId xmlns:p14="http://schemas.microsoft.com/office/powerpoint/2010/main" val="576337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1088572" y="1212983"/>
            <a:ext cx="6976610" cy="5109440"/>
          </a:xfrm>
          <a:prstGeom prst="rect">
            <a:avLst/>
          </a:prstGeom>
        </p:spPr>
      </p:pic>
      <p:sp>
        <p:nvSpPr>
          <p:cNvPr id="6" name="TextBox 5"/>
          <p:cNvSpPr txBox="1"/>
          <p:nvPr/>
        </p:nvSpPr>
        <p:spPr>
          <a:xfrm>
            <a:off x="1088572" y="843651"/>
            <a:ext cx="1861600" cy="369332"/>
          </a:xfrm>
          <a:prstGeom prst="rect">
            <a:avLst/>
          </a:prstGeom>
          <a:noFill/>
        </p:spPr>
        <p:txBody>
          <a:bodyPr wrap="none" rtlCol="0">
            <a:spAutoFit/>
          </a:bodyPr>
          <a:lstStyle/>
          <a:p>
            <a:r>
              <a:rPr lang="en-US">
                <a:solidFill>
                  <a:schemeClr val="accent2"/>
                </a:solidFill>
              </a:rPr>
              <a:t>Original Grammar</a:t>
            </a:r>
          </a:p>
        </p:txBody>
      </p:sp>
      <p:sp>
        <p:nvSpPr>
          <p:cNvPr id="7" name="TextBox 6"/>
          <p:cNvSpPr txBox="1"/>
          <p:nvPr/>
        </p:nvSpPr>
        <p:spPr>
          <a:xfrm>
            <a:off x="4520142" y="843651"/>
            <a:ext cx="2328073" cy="369332"/>
          </a:xfrm>
          <a:prstGeom prst="rect">
            <a:avLst/>
          </a:prstGeom>
          <a:noFill/>
        </p:spPr>
        <p:txBody>
          <a:bodyPr wrap="none" rtlCol="0">
            <a:spAutoFit/>
          </a:bodyPr>
          <a:lstStyle/>
          <a:p>
            <a:r>
              <a:rPr lang="en-US" dirty="0">
                <a:solidFill>
                  <a:schemeClr val="accent2"/>
                </a:solidFill>
              </a:rPr>
              <a:t>Chomsky Normal Form</a:t>
            </a:r>
          </a:p>
        </p:txBody>
      </p:sp>
      <p:sp>
        <p:nvSpPr>
          <p:cNvPr id="2" name="Slide Number Placeholder 1"/>
          <p:cNvSpPr>
            <a:spLocks noGrp="1"/>
          </p:cNvSpPr>
          <p:nvPr>
            <p:ph type="sldNum" sz="quarter" idx="12"/>
          </p:nvPr>
        </p:nvSpPr>
        <p:spPr/>
        <p:txBody>
          <a:bodyPr/>
          <a:lstStyle/>
          <a:p>
            <a:fld id="{4FAB73BC-B049-4115-A692-8D63A059BFB8}" type="slidenum">
              <a:rPr lang="en-US" smtClean="0"/>
              <a:t>53</a:t>
            </a:fld>
            <a:endParaRPr lang="en-US" dirty="0"/>
          </a:p>
        </p:txBody>
      </p:sp>
    </p:spTree>
    <p:extLst>
      <p:ext uri="{BB962C8B-B14F-4D97-AF65-F5344CB8AC3E}">
        <p14:creationId xmlns:p14="http://schemas.microsoft.com/office/powerpoint/2010/main" val="1048626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Programming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8" name="TextBox 7"/>
          <p:cNvSpPr txBox="1"/>
          <p:nvPr/>
        </p:nvSpPr>
        <p:spPr>
          <a:xfrm>
            <a:off x="1288869" y="2107474"/>
            <a:ext cx="6526467" cy="369332"/>
          </a:xfrm>
          <a:prstGeom prst="rect">
            <a:avLst/>
          </a:prstGeom>
          <a:noFill/>
        </p:spPr>
        <p:txBody>
          <a:bodyPr wrap="none" rtlCol="0">
            <a:spAutoFit/>
          </a:bodyPr>
          <a:lstStyle/>
          <a:p>
            <a:r>
              <a:rPr lang="en-US" dirty="0"/>
              <a:t>table[</a:t>
            </a:r>
            <a:r>
              <a:rPr lang="en-US" dirty="0" err="1"/>
              <a:t>i,j</a:t>
            </a:r>
            <a:r>
              <a:rPr lang="en-US" dirty="0"/>
              <a:t>] = Set of all valid non-terminals for the constituent span (</a:t>
            </a:r>
            <a:r>
              <a:rPr lang="en-US" dirty="0" err="1"/>
              <a:t>i,j</a:t>
            </a:r>
            <a:r>
              <a:rPr lang="en-US" dirty="0"/>
              <a:t>)</a:t>
            </a:r>
            <a:endParaRPr lang="en-US" baseline="-25000" dirty="0"/>
          </a:p>
        </p:txBody>
      </p:sp>
      <p:grpSp>
        <p:nvGrpSpPr>
          <p:cNvPr id="15" name="Group 14"/>
          <p:cNvGrpSpPr/>
          <p:nvPr/>
        </p:nvGrpSpPr>
        <p:grpSpPr>
          <a:xfrm>
            <a:off x="949234" y="3998032"/>
            <a:ext cx="3240846" cy="470263"/>
            <a:chOff x="949234" y="3998032"/>
            <a:chExt cx="3240846" cy="470263"/>
          </a:xfrm>
        </p:grpSpPr>
        <p:sp>
          <p:nvSpPr>
            <p:cNvPr id="7" name="Rounded Rectangle 6"/>
            <p:cNvSpPr/>
            <p:nvPr/>
          </p:nvSpPr>
          <p:spPr>
            <a:xfrm>
              <a:off x="949234" y="3998032"/>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Recursion</a:t>
              </a:r>
            </a:p>
          </p:txBody>
        </p:sp>
        <p:sp>
          <p:nvSpPr>
            <p:cNvPr id="11" name="TextBox 10"/>
            <p:cNvSpPr txBox="1"/>
            <p:nvPr/>
          </p:nvSpPr>
          <p:spPr>
            <a:xfrm>
              <a:off x="2710188" y="4048497"/>
              <a:ext cx="1479892"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p>
          </p:txBody>
        </p:sp>
      </p:grpSp>
      <p:grpSp>
        <p:nvGrpSpPr>
          <p:cNvPr id="18" name="Group 17"/>
          <p:cNvGrpSpPr/>
          <p:nvPr/>
        </p:nvGrpSpPr>
        <p:grpSpPr>
          <a:xfrm>
            <a:off x="6381742" y="4041066"/>
            <a:ext cx="1448227" cy="1730035"/>
            <a:chOff x="6381742" y="4041066"/>
            <a:chExt cx="1448227" cy="1730035"/>
          </a:xfrm>
        </p:grpSpPr>
        <p:sp>
          <p:nvSpPr>
            <p:cNvPr id="12" name="TextBox 11"/>
            <p:cNvSpPr txBox="1"/>
            <p:nvPr/>
          </p:nvSpPr>
          <p:spPr>
            <a:xfrm>
              <a:off x="6922275" y="4373360"/>
              <a:ext cx="317716" cy="369332"/>
            </a:xfrm>
            <a:prstGeom prst="rect">
              <a:avLst/>
            </a:prstGeom>
            <a:noFill/>
          </p:spPr>
          <p:txBody>
            <a:bodyPr wrap="none" rtlCol="0">
              <a:spAutoFit/>
            </a:bodyPr>
            <a:lstStyle/>
            <a:p>
              <a:r>
                <a:rPr lang="en-US"/>
                <a:t>A</a:t>
              </a:r>
            </a:p>
          </p:txBody>
        </p:sp>
        <p:sp>
          <p:nvSpPr>
            <p:cNvPr id="13" name="TextBox 12"/>
            <p:cNvSpPr txBox="1"/>
            <p:nvPr/>
          </p:nvSpPr>
          <p:spPr>
            <a:xfrm>
              <a:off x="6604559" y="5025007"/>
              <a:ext cx="317716" cy="369332"/>
            </a:xfrm>
            <a:prstGeom prst="rect">
              <a:avLst/>
            </a:prstGeom>
            <a:noFill/>
          </p:spPr>
          <p:txBody>
            <a:bodyPr wrap="none" rtlCol="0">
              <a:spAutoFit/>
            </a:bodyPr>
            <a:lstStyle/>
            <a:p>
              <a:r>
                <a:rPr lang="en-US" dirty="0"/>
                <a:t>B</a:t>
              </a:r>
            </a:p>
          </p:txBody>
        </p:sp>
        <p:sp>
          <p:nvSpPr>
            <p:cNvPr id="14" name="TextBox 13"/>
            <p:cNvSpPr txBox="1"/>
            <p:nvPr/>
          </p:nvSpPr>
          <p:spPr>
            <a:xfrm>
              <a:off x="7250803" y="5017576"/>
              <a:ext cx="308098" cy="369332"/>
            </a:xfrm>
            <a:prstGeom prst="rect">
              <a:avLst/>
            </a:prstGeom>
            <a:noFill/>
          </p:spPr>
          <p:txBody>
            <a:bodyPr wrap="none" rtlCol="0">
              <a:spAutoFit/>
            </a:bodyPr>
            <a:lstStyle/>
            <a:p>
              <a:r>
                <a:rPr lang="en-US" dirty="0"/>
                <a:t>C</a:t>
              </a:r>
            </a:p>
          </p:txBody>
        </p:sp>
        <p:cxnSp>
          <p:nvCxnSpPr>
            <p:cNvPr id="16" name="Straight Connector 15"/>
            <p:cNvCxnSpPr>
              <a:stCxn id="12" idx="2"/>
              <a:endCxn id="13" idx="0"/>
            </p:cNvCxnSpPr>
            <p:nvPr/>
          </p:nvCxnSpPr>
          <p:spPr>
            <a:xfrm flipH="1">
              <a:off x="6763417" y="4742692"/>
              <a:ext cx="317716" cy="28231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2"/>
              <a:endCxn id="14" idx="0"/>
            </p:cNvCxnSpPr>
            <p:nvPr/>
          </p:nvCxnSpPr>
          <p:spPr>
            <a:xfrm>
              <a:off x="7081133" y="4742692"/>
              <a:ext cx="323719" cy="274884"/>
            </a:xfrm>
            <a:prstGeom prst="line">
              <a:avLst/>
            </a:prstGeom>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6835713" y="4041066"/>
              <a:ext cx="490840"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i,j</a:t>
              </a:r>
              <a:r>
                <a:rPr lang="en-US" dirty="0">
                  <a:solidFill>
                    <a:schemeClr val="accent2"/>
                  </a:solidFill>
                </a:rPr>
                <a:t>)</a:t>
              </a:r>
            </a:p>
          </p:txBody>
        </p:sp>
        <p:sp>
          <p:nvSpPr>
            <p:cNvPr id="21" name="TextBox 20"/>
            <p:cNvSpPr txBox="1"/>
            <p:nvPr/>
          </p:nvSpPr>
          <p:spPr>
            <a:xfrm>
              <a:off x="6381742" y="5401769"/>
              <a:ext cx="540533" cy="369332"/>
            </a:xfrm>
            <a:prstGeom prst="rect">
              <a:avLst/>
            </a:prstGeom>
            <a:noFill/>
          </p:spPr>
          <p:txBody>
            <a:bodyPr wrap="none" rtlCol="0">
              <a:spAutoFit/>
            </a:bodyPr>
            <a:lstStyle/>
            <a:p>
              <a:r>
                <a:rPr lang="en-US">
                  <a:solidFill>
                    <a:schemeClr val="accent2"/>
                  </a:solidFill>
                </a:rPr>
                <a:t>(</a:t>
              </a:r>
              <a:r>
                <a:rPr lang="en-US" dirty="0" err="1">
                  <a:solidFill>
                    <a:schemeClr val="accent2"/>
                  </a:solidFill>
                </a:rPr>
                <a:t>i,k</a:t>
              </a:r>
              <a:r>
                <a:rPr lang="en-US" dirty="0">
                  <a:solidFill>
                    <a:schemeClr val="accent2"/>
                  </a:solidFill>
                </a:rPr>
                <a:t>)</a:t>
              </a:r>
            </a:p>
          </p:txBody>
        </p:sp>
        <p:sp>
          <p:nvSpPr>
            <p:cNvPr id="22" name="TextBox 21"/>
            <p:cNvSpPr txBox="1"/>
            <p:nvPr/>
          </p:nvSpPr>
          <p:spPr>
            <a:xfrm>
              <a:off x="7287833" y="5386908"/>
              <a:ext cx="542136"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k,j</a:t>
              </a:r>
              <a:r>
                <a:rPr lang="en-US" dirty="0">
                  <a:solidFill>
                    <a:schemeClr val="accent2"/>
                  </a:solidFill>
                </a:rPr>
                <a:t>)</a:t>
              </a:r>
            </a:p>
          </p:txBody>
        </p:sp>
      </p:grpSp>
      <p:sp>
        <p:nvSpPr>
          <p:cNvPr id="23" name="TextBox 22"/>
          <p:cNvSpPr txBox="1"/>
          <p:nvPr/>
        </p:nvSpPr>
        <p:spPr>
          <a:xfrm>
            <a:off x="836857" y="4884810"/>
            <a:ext cx="4845494" cy="923330"/>
          </a:xfrm>
          <a:prstGeom prst="rect">
            <a:avLst/>
          </a:prstGeom>
          <a:noFill/>
        </p:spPr>
        <p:txBody>
          <a:bodyPr wrap="none" rtlCol="0">
            <a:spAutoFit/>
          </a:bodyPr>
          <a:lstStyle/>
          <a:p>
            <a:r>
              <a:rPr lang="en-US" dirty="0"/>
              <a:t>If you find a k such that</a:t>
            </a:r>
          </a:p>
          <a:p>
            <a:r>
              <a:rPr lang="en-US" dirty="0"/>
              <a:t>	B is in table[</a:t>
            </a:r>
            <a:r>
              <a:rPr lang="en-US" dirty="0" err="1"/>
              <a:t>i,k</a:t>
            </a:r>
            <a:r>
              <a:rPr lang="en-US" dirty="0"/>
              <a:t>], and</a:t>
            </a:r>
          </a:p>
          <a:p>
            <a:r>
              <a:rPr lang="en-US" dirty="0"/>
              <a:t>	C is in table[</a:t>
            </a:r>
            <a:r>
              <a:rPr lang="en-US" dirty="0" err="1"/>
              <a:t>k,j</a:t>
            </a:r>
            <a:r>
              <a:rPr lang="en-US" dirty="0"/>
              <a:t>], then A should be in table[</a:t>
            </a:r>
            <a:r>
              <a:rPr lang="en-US" dirty="0" err="1"/>
              <a:t>i,j</a:t>
            </a:r>
            <a:r>
              <a:rPr lang="en-US" dirty="0"/>
              <a:t>]</a:t>
            </a:r>
          </a:p>
        </p:txBody>
      </p:sp>
      <p:grpSp>
        <p:nvGrpSpPr>
          <p:cNvPr id="6" name="Group 5"/>
          <p:cNvGrpSpPr/>
          <p:nvPr/>
        </p:nvGrpSpPr>
        <p:grpSpPr>
          <a:xfrm>
            <a:off x="949234" y="2633508"/>
            <a:ext cx="7016116" cy="1040591"/>
            <a:chOff x="949234" y="2633508"/>
            <a:chExt cx="7016116" cy="1040591"/>
          </a:xfrm>
        </p:grpSpPr>
        <p:sp>
          <p:nvSpPr>
            <p:cNvPr id="5" name="Rounded Rectangle 4"/>
            <p:cNvSpPr/>
            <p:nvPr/>
          </p:nvSpPr>
          <p:spPr>
            <a:xfrm>
              <a:off x="949234" y="2969623"/>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Base case</a:t>
              </a:r>
            </a:p>
          </p:txBody>
        </p:sp>
        <p:sp>
          <p:nvSpPr>
            <p:cNvPr id="9" name="TextBox 8"/>
            <p:cNvSpPr txBox="1"/>
            <p:nvPr/>
          </p:nvSpPr>
          <p:spPr>
            <a:xfrm>
              <a:off x="2710188" y="2812953"/>
              <a:ext cx="1841914"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word[j]</a:t>
              </a:r>
            </a:p>
          </p:txBody>
        </p:sp>
        <p:sp>
          <p:nvSpPr>
            <p:cNvPr id="10" name="TextBox 9"/>
            <p:cNvSpPr txBox="1"/>
            <p:nvPr/>
          </p:nvSpPr>
          <p:spPr>
            <a:xfrm>
              <a:off x="2710188" y="3193362"/>
              <a:ext cx="2541530" cy="369332"/>
            </a:xfrm>
            <a:prstGeom prst="rect">
              <a:avLst/>
            </a:prstGeom>
            <a:noFill/>
          </p:spPr>
          <p:txBody>
            <a:bodyPr wrap="none" rtlCol="0">
              <a:spAutoFit/>
            </a:bodyPr>
            <a:lstStyle/>
            <a:p>
              <a:r>
                <a:rPr lang="en-US" dirty="0"/>
                <a:t>A should be in table[j-1,j]</a:t>
              </a:r>
            </a:p>
          </p:txBody>
        </p:sp>
        <p:sp>
          <p:nvSpPr>
            <p:cNvPr id="24" name="TextBox 23"/>
            <p:cNvSpPr txBox="1"/>
            <p:nvPr/>
          </p:nvSpPr>
          <p:spPr>
            <a:xfrm>
              <a:off x="6922275" y="2652294"/>
              <a:ext cx="317716" cy="369332"/>
            </a:xfrm>
            <a:prstGeom prst="rect">
              <a:avLst/>
            </a:prstGeom>
            <a:noFill/>
          </p:spPr>
          <p:txBody>
            <a:bodyPr wrap="none" rtlCol="0">
              <a:spAutoFit/>
            </a:bodyPr>
            <a:lstStyle/>
            <a:p>
              <a:r>
                <a:rPr lang="en-US"/>
                <a:t>A</a:t>
              </a:r>
            </a:p>
          </p:txBody>
        </p:sp>
        <p:sp>
          <p:nvSpPr>
            <p:cNvPr id="25" name="TextBox 24"/>
            <p:cNvSpPr txBox="1"/>
            <p:nvPr/>
          </p:nvSpPr>
          <p:spPr>
            <a:xfrm>
              <a:off x="7278431" y="2633508"/>
              <a:ext cx="686919" cy="369332"/>
            </a:xfrm>
            <a:prstGeom prst="rect">
              <a:avLst/>
            </a:prstGeom>
            <a:noFill/>
          </p:spPr>
          <p:txBody>
            <a:bodyPr wrap="none" rtlCol="0">
              <a:spAutoFit/>
            </a:bodyPr>
            <a:lstStyle/>
            <a:p>
              <a:r>
                <a:rPr lang="en-US">
                  <a:solidFill>
                    <a:schemeClr val="accent2"/>
                  </a:solidFill>
                </a:rPr>
                <a:t>(j-1,j</a:t>
              </a:r>
              <a:r>
                <a:rPr lang="en-US" dirty="0">
                  <a:solidFill>
                    <a:schemeClr val="accent2"/>
                  </a:solidFill>
                </a:rPr>
                <a:t>)</a:t>
              </a:r>
            </a:p>
          </p:txBody>
        </p:sp>
        <p:sp>
          <p:nvSpPr>
            <p:cNvPr id="26" name="TextBox 25"/>
            <p:cNvSpPr txBox="1"/>
            <p:nvPr/>
          </p:nvSpPr>
          <p:spPr>
            <a:xfrm>
              <a:off x="6651643" y="3304767"/>
              <a:ext cx="858980" cy="369332"/>
            </a:xfrm>
            <a:prstGeom prst="rect">
              <a:avLst/>
            </a:prstGeom>
            <a:noFill/>
          </p:spPr>
          <p:txBody>
            <a:bodyPr wrap="square" rtlCol="0">
              <a:spAutoFit/>
            </a:bodyPr>
            <a:lstStyle/>
            <a:p>
              <a:r>
                <a:rPr lang="en-US"/>
                <a:t>word[j]</a:t>
              </a:r>
            </a:p>
          </p:txBody>
        </p:sp>
        <p:cxnSp>
          <p:nvCxnSpPr>
            <p:cNvPr id="28" name="Straight Connector 27"/>
            <p:cNvCxnSpPr>
              <a:stCxn id="24" idx="2"/>
              <a:endCxn id="26" idx="0"/>
            </p:cNvCxnSpPr>
            <p:nvPr/>
          </p:nvCxnSpPr>
          <p:spPr>
            <a:xfrm>
              <a:off x="7081133" y="3021626"/>
              <a:ext cx="0" cy="283141"/>
            </a:xfrm>
            <a:prstGeom prst="line">
              <a:avLst/>
            </a:prstGeom>
          </p:spPr>
          <p:style>
            <a:lnRef idx="1">
              <a:schemeClr val="dk1"/>
            </a:lnRef>
            <a:fillRef idx="0">
              <a:schemeClr val="dk1"/>
            </a:fillRef>
            <a:effectRef idx="0">
              <a:schemeClr val="dk1"/>
            </a:effectRef>
            <a:fontRef idx="minor">
              <a:schemeClr val="tx1"/>
            </a:fontRef>
          </p:style>
        </p:cxnSp>
      </p:grpSp>
      <p:sp>
        <p:nvSpPr>
          <p:cNvPr id="19" name="Slide Number Placeholder 18"/>
          <p:cNvSpPr>
            <a:spLocks noGrp="1"/>
          </p:cNvSpPr>
          <p:nvPr>
            <p:ph type="sldNum" sz="quarter" idx="12"/>
          </p:nvPr>
        </p:nvSpPr>
        <p:spPr/>
        <p:txBody>
          <a:bodyPr/>
          <a:lstStyle/>
          <a:p>
            <a:fld id="{4FAB73BC-B049-4115-A692-8D63A059BFB8}" type="slidenum">
              <a:rPr lang="en-US" smtClean="0"/>
              <a:t>54</a:t>
            </a:fld>
            <a:endParaRPr lang="en-US" dirty="0"/>
          </a:p>
        </p:txBody>
      </p:sp>
    </p:spTree>
    <p:extLst>
      <p:ext uri="{BB962C8B-B14F-4D97-AF65-F5344CB8AC3E}">
        <p14:creationId xmlns:p14="http://schemas.microsoft.com/office/powerpoint/2010/main" val="1097235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Programming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8" name="TextBox 7"/>
          <p:cNvSpPr txBox="1"/>
          <p:nvPr/>
        </p:nvSpPr>
        <p:spPr>
          <a:xfrm>
            <a:off x="1288869" y="2107474"/>
            <a:ext cx="6526467" cy="369332"/>
          </a:xfrm>
          <a:prstGeom prst="rect">
            <a:avLst/>
          </a:prstGeom>
          <a:noFill/>
        </p:spPr>
        <p:txBody>
          <a:bodyPr wrap="none" rtlCol="0">
            <a:spAutoFit/>
          </a:bodyPr>
          <a:lstStyle/>
          <a:p>
            <a:r>
              <a:rPr lang="en-US" dirty="0"/>
              <a:t>table[</a:t>
            </a:r>
            <a:r>
              <a:rPr lang="en-US" dirty="0" err="1"/>
              <a:t>i,j</a:t>
            </a:r>
            <a:r>
              <a:rPr lang="en-US" dirty="0"/>
              <a:t>] = Set of all valid non-terminals for the constituent span (</a:t>
            </a:r>
            <a:r>
              <a:rPr lang="en-US" dirty="0" err="1"/>
              <a:t>i,j</a:t>
            </a:r>
            <a:r>
              <a:rPr lang="en-US" dirty="0"/>
              <a:t>)</a:t>
            </a:r>
            <a:endParaRPr lang="en-US" baseline="-25000" dirty="0"/>
          </a:p>
        </p:txBody>
      </p:sp>
      <p:grpSp>
        <p:nvGrpSpPr>
          <p:cNvPr id="15" name="Group 14"/>
          <p:cNvGrpSpPr/>
          <p:nvPr/>
        </p:nvGrpSpPr>
        <p:grpSpPr>
          <a:xfrm>
            <a:off x="949234" y="3998032"/>
            <a:ext cx="3240846" cy="470263"/>
            <a:chOff x="949234" y="3998032"/>
            <a:chExt cx="3240846" cy="470263"/>
          </a:xfrm>
        </p:grpSpPr>
        <p:sp>
          <p:nvSpPr>
            <p:cNvPr id="7" name="Rounded Rectangle 6"/>
            <p:cNvSpPr/>
            <p:nvPr/>
          </p:nvSpPr>
          <p:spPr>
            <a:xfrm>
              <a:off x="949234" y="3998032"/>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Recursion</a:t>
              </a:r>
            </a:p>
          </p:txBody>
        </p:sp>
        <p:sp>
          <p:nvSpPr>
            <p:cNvPr id="11" name="TextBox 10"/>
            <p:cNvSpPr txBox="1"/>
            <p:nvPr/>
          </p:nvSpPr>
          <p:spPr>
            <a:xfrm>
              <a:off x="2710188" y="4048497"/>
              <a:ext cx="1479892"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p>
          </p:txBody>
        </p:sp>
      </p:grpSp>
      <p:grpSp>
        <p:nvGrpSpPr>
          <p:cNvPr id="18" name="Group 17"/>
          <p:cNvGrpSpPr/>
          <p:nvPr/>
        </p:nvGrpSpPr>
        <p:grpSpPr>
          <a:xfrm>
            <a:off x="6381742" y="4041066"/>
            <a:ext cx="1448227" cy="1730035"/>
            <a:chOff x="6381742" y="4041066"/>
            <a:chExt cx="1448227" cy="1730035"/>
          </a:xfrm>
        </p:grpSpPr>
        <p:sp>
          <p:nvSpPr>
            <p:cNvPr id="12" name="TextBox 11"/>
            <p:cNvSpPr txBox="1"/>
            <p:nvPr/>
          </p:nvSpPr>
          <p:spPr>
            <a:xfrm>
              <a:off x="6922275" y="4373360"/>
              <a:ext cx="317716" cy="369332"/>
            </a:xfrm>
            <a:prstGeom prst="rect">
              <a:avLst/>
            </a:prstGeom>
            <a:noFill/>
          </p:spPr>
          <p:txBody>
            <a:bodyPr wrap="none" rtlCol="0">
              <a:spAutoFit/>
            </a:bodyPr>
            <a:lstStyle/>
            <a:p>
              <a:r>
                <a:rPr lang="en-US"/>
                <a:t>A</a:t>
              </a:r>
            </a:p>
          </p:txBody>
        </p:sp>
        <p:sp>
          <p:nvSpPr>
            <p:cNvPr id="13" name="TextBox 12"/>
            <p:cNvSpPr txBox="1"/>
            <p:nvPr/>
          </p:nvSpPr>
          <p:spPr>
            <a:xfrm>
              <a:off x="6604559" y="5025007"/>
              <a:ext cx="317716" cy="369332"/>
            </a:xfrm>
            <a:prstGeom prst="rect">
              <a:avLst/>
            </a:prstGeom>
            <a:noFill/>
          </p:spPr>
          <p:txBody>
            <a:bodyPr wrap="none" rtlCol="0">
              <a:spAutoFit/>
            </a:bodyPr>
            <a:lstStyle/>
            <a:p>
              <a:r>
                <a:rPr lang="en-US" dirty="0"/>
                <a:t>B</a:t>
              </a:r>
            </a:p>
          </p:txBody>
        </p:sp>
        <p:sp>
          <p:nvSpPr>
            <p:cNvPr id="14" name="TextBox 13"/>
            <p:cNvSpPr txBox="1"/>
            <p:nvPr/>
          </p:nvSpPr>
          <p:spPr>
            <a:xfrm>
              <a:off x="7250803" y="5017576"/>
              <a:ext cx="308098" cy="369332"/>
            </a:xfrm>
            <a:prstGeom prst="rect">
              <a:avLst/>
            </a:prstGeom>
            <a:noFill/>
          </p:spPr>
          <p:txBody>
            <a:bodyPr wrap="none" rtlCol="0">
              <a:spAutoFit/>
            </a:bodyPr>
            <a:lstStyle/>
            <a:p>
              <a:r>
                <a:rPr lang="en-US" dirty="0"/>
                <a:t>C</a:t>
              </a:r>
            </a:p>
          </p:txBody>
        </p:sp>
        <p:cxnSp>
          <p:nvCxnSpPr>
            <p:cNvPr id="16" name="Straight Connector 15"/>
            <p:cNvCxnSpPr>
              <a:stCxn id="12" idx="2"/>
              <a:endCxn id="13" idx="0"/>
            </p:cNvCxnSpPr>
            <p:nvPr/>
          </p:nvCxnSpPr>
          <p:spPr>
            <a:xfrm flipH="1">
              <a:off x="6763417" y="4742692"/>
              <a:ext cx="317716" cy="282315"/>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12" idx="2"/>
              <a:endCxn id="14" idx="0"/>
            </p:cNvCxnSpPr>
            <p:nvPr/>
          </p:nvCxnSpPr>
          <p:spPr>
            <a:xfrm>
              <a:off x="7081133" y="4742692"/>
              <a:ext cx="323719" cy="274884"/>
            </a:xfrm>
            <a:prstGeom prst="line">
              <a:avLst/>
            </a:prstGeom>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6835713" y="4041066"/>
              <a:ext cx="490840"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i,j</a:t>
              </a:r>
              <a:r>
                <a:rPr lang="en-US" dirty="0">
                  <a:solidFill>
                    <a:schemeClr val="accent2"/>
                  </a:solidFill>
                </a:rPr>
                <a:t>)</a:t>
              </a:r>
            </a:p>
          </p:txBody>
        </p:sp>
        <p:sp>
          <p:nvSpPr>
            <p:cNvPr id="21" name="TextBox 20"/>
            <p:cNvSpPr txBox="1"/>
            <p:nvPr/>
          </p:nvSpPr>
          <p:spPr>
            <a:xfrm>
              <a:off x="6381742" y="5401769"/>
              <a:ext cx="540533" cy="369332"/>
            </a:xfrm>
            <a:prstGeom prst="rect">
              <a:avLst/>
            </a:prstGeom>
            <a:noFill/>
          </p:spPr>
          <p:txBody>
            <a:bodyPr wrap="none" rtlCol="0">
              <a:spAutoFit/>
            </a:bodyPr>
            <a:lstStyle/>
            <a:p>
              <a:r>
                <a:rPr lang="en-US">
                  <a:solidFill>
                    <a:schemeClr val="accent2"/>
                  </a:solidFill>
                </a:rPr>
                <a:t>(</a:t>
              </a:r>
              <a:r>
                <a:rPr lang="en-US" dirty="0" err="1">
                  <a:solidFill>
                    <a:schemeClr val="accent2"/>
                  </a:solidFill>
                </a:rPr>
                <a:t>i,k</a:t>
              </a:r>
              <a:r>
                <a:rPr lang="en-US" dirty="0">
                  <a:solidFill>
                    <a:schemeClr val="accent2"/>
                  </a:solidFill>
                </a:rPr>
                <a:t>)</a:t>
              </a:r>
            </a:p>
          </p:txBody>
        </p:sp>
        <p:sp>
          <p:nvSpPr>
            <p:cNvPr id="22" name="TextBox 21"/>
            <p:cNvSpPr txBox="1"/>
            <p:nvPr/>
          </p:nvSpPr>
          <p:spPr>
            <a:xfrm>
              <a:off x="7287833" y="5386908"/>
              <a:ext cx="542136"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k,j</a:t>
              </a:r>
              <a:r>
                <a:rPr lang="en-US" dirty="0">
                  <a:solidFill>
                    <a:schemeClr val="accent2"/>
                  </a:solidFill>
                </a:rPr>
                <a:t>)</a:t>
              </a:r>
            </a:p>
          </p:txBody>
        </p:sp>
      </p:grpSp>
      <p:sp>
        <p:nvSpPr>
          <p:cNvPr id="23" name="TextBox 22"/>
          <p:cNvSpPr txBox="1"/>
          <p:nvPr/>
        </p:nvSpPr>
        <p:spPr>
          <a:xfrm>
            <a:off x="836857" y="4884810"/>
            <a:ext cx="4845494" cy="923330"/>
          </a:xfrm>
          <a:prstGeom prst="rect">
            <a:avLst/>
          </a:prstGeom>
          <a:noFill/>
        </p:spPr>
        <p:txBody>
          <a:bodyPr wrap="none" rtlCol="0">
            <a:spAutoFit/>
          </a:bodyPr>
          <a:lstStyle/>
          <a:p>
            <a:r>
              <a:rPr lang="en-US" dirty="0"/>
              <a:t>If you find a k such that</a:t>
            </a:r>
          </a:p>
          <a:p>
            <a:r>
              <a:rPr lang="en-US" dirty="0"/>
              <a:t>	B is in table[</a:t>
            </a:r>
            <a:r>
              <a:rPr lang="en-US" dirty="0" err="1"/>
              <a:t>i,k</a:t>
            </a:r>
            <a:r>
              <a:rPr lang="en-US" dirty="0"/>
              <a:t>], and</a:t>
            </a:r>
          </a:p>
          <a:p>
            <a:r>
              <a:rPr lang="en-US" dirty="0"/>
              <a:t>	C is in table[</a:t>
            </a:r>
            <a:r>
              <a:rPr lang="en-US" dirty="0" err="1"/>
              <a:t>k,j</a:t>
            </a:r>
            <a:r>
              <a:rPr lang="en-US" dirty="0"/>
              <a:t>], then A should be in table[</a:t>
            </a:r>
            <a:r>
              <a:rPr lang="en-US" dirty="0" err="1"/>
              <a:t>i,j</a:t>
            </a:r>
            <a:r>
              <a:rPr lang="en-US" dirty="0"/>
              <a:t>]</a:t>
            </a:r>
          </a:p>
        </p:txBody>
      </p:sp>
      <p:grpSp>
        <p:nvGrpSpPr>
          <p:cNvPr id="6" name="Group 5"/>
          <p:cNvGrpSpPr/>
          <p:nvPr/>
        </p:nvGrpSpPr>
        <p:grpSpPr>
          <a:xfrm>
            <a:off x="949234" y="2633508"/>
            <a:ext cx="7016116" cy="1040591"/>
            <a:chOff x="949234" y="2633508"/>
            <a:chExt cx="7016116" cy="1040591"/>
          </a:xfrm>
        </p:grpSpPr>
        <p:sp>
          <p:nvSpPr>
            <p:cNvPr id="5" name="Rounded Rectangle 4"/>
            <p:cNvSpPr/>
            <p:nvPr/>
          </p:nvSpPr>
          <p:spPr>
            <a:xfrm>
              <a:off x="949234" y="2969623"/>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Base case</a:t>
              </a:r>
            </a:p>
          </p:txBody>
        </p:sp>
        <p:sp>
          <p:nvSpPr>
            <p:cNvPr id="9" name="TextBox 8"/>
            <p:cNvSpPr txBox="1"/>
            <p:nvPr/>
          </p:nvSpPr>
          <p:spPr>
            <a:xfrm>
              <a:off x="2710188" y="2812953"/>
              <a:ext cx="1841914"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word[j]</a:t>
              </a:r>
            </a:p>
          </p:txBody>
        </p:sp>
        <p:sp>
          <p:nvSpPr>
            <p:cNvPr id="10" name="TextBox 9"/>
            <p:cNvSpPr txBox="1"/>
            <p:nvPr/>
          </p:nvSpPr>
          <p:spPr>
            <a:xfrm>
              <a:off x="2710188" y="3193362"/>
              <a:ext cx="2541530" cy="369332"/>
            </a:xfrm>
            <a:prstGeom prst="rect">
              <a:avLst/>
            </a:prstGeom>
            <a:noFill/>
          </p:spPr>
          <p:txBody>
            <a:bodyPr wrap="none" rtlCol="0">
              <a:spAutoFit/>
            </a:bodyPr>
            <a:lstStyle/>
            <a:p>
              <a:r>
                <a:rPr lang="en-US" dirty="0"/>
                <a:t>A should be in table[j-1,j]</a:t>
              </a:r>
            </a:p>
          </p:txBody>
        </p:sp>
        <p:sp>
          <p:nvSpPr>
            <p:cNvPr id="24" name="TextBox 23"/>
            <p:cNvSpPr txBox="1"/>
            <p:nvPr/>
          </p:nvSpPr>
          <p:spPr>
            <a:xfrm>
              <a:off x="6922275" y="2652294"/>
              <a:ext cx="317716" cy="369332"/>
            </a:xfrm>
            <a:prstGeom prst="rect">
              <a:avLst/>
            </a:prstGeom>
            <a:noFill/>
          </p:spPr>
          <p:txBody>
            <a:bodyPr wrap="none" rtlCol="0">
              <a:spAutoFit/>
            </a:bodyPr>
            <a:lstStyle/>
            <a:p>
              <a:r>
                <a:rPr lang="en-US"/>
                <a:t>A</a:t>
              </a:r>
            </a:p>
          </p:txBody>
        </p:sp>
        <p:sp>
          <p:nvSpPr>
            <p:cNvPr id="25" name="TextBox 24"/>
            <p:cNvSpPr txBox="1"/>
            <p:nvPr/>
          </p:nvSpPr>
          <p:spPr>
            <a:xfrm>
              <a:off x="7278431" y="2633508"/>
              <a:ext cx="686919" cy="369332"/>
            </a:xfrm>
            <a:prstGeom prst="rect">
              <a:avLst/>
            </a:prstGeom>
            <a:noFill/>
          </p:spPr>
          <p:txBody>
            <a:bodyPr wrap="none" rtlCol="0">
              <a:spAutoFit/>
            </a:bodyPr>
            <a:lstStyle/>
            <a:p>
              <a:r>
                <a:rPr lang="en-US">
                  <a:solidFill>
                    <a:schemeClr val="accent2"/>
                  </a:solidFill>
                </a:rPr>
                <a:t>(j-1,j</a:t>
              </a:r>
              <a:r>
                <a:rPr lang="en-US" dirty="0">
                  <a:solidFill>
                    <a:schemeClr val="accent2"/>
                  </a:solidFill>
                </a:rPr>
                <a:t>)</a:t>
              </a:r>
            </a:p>
          </p:txBody>
        </p:sp>
        <p:sp>
          <p:nvSpPr>
            <p:cNvPr id="26" name="TextBox 25"/>
            <p:cNvSpPr txBox="1"/>
            <p:nvPr/>
          </p:nvSpPr>
          <p:spPr>
            <a:xfrm>
              <a:off x="6651643" y="3304767"/>
              <a:ext cx="858980" cy="369332"/>
            </a:xfrm>
            <a:prstGeom prst="rect">
              <a:avLst/>
            </a:prstGeom>
            <a:noFill/>
          </p:spPr>
          <p:txBody>
            <a:bodyPr wrap="square" rtlCol="0">
              <a:spAutoFit/>
            </a:bodyPr>
            <a:lstStyle/>
            <a:p>
              <a:r>
                <a:rPr lang="en-US"/>
                <a:t>word[j]</a:t>
              </a:r>
            </a:p>
          </p:txBody>
        </p:sp>
        <p:cxnSp>
          <p:nvCxnSpPr>
            <p:cNvPr id="28" name="Straight Connector 27"/>
            <p:cNvCxnSpPr>
              <a:stCxn id="24" idx="2"/>
              <a:endCxn id="26" idx="0"/>
            </p:cNvCxnSpPr>
            <p:nvPr/>
          </p:nvCxnSpPr>
          <p:spPr>
            <a:xfrm>
              <a:off x="7081133" y="3021626"/>
              <a:ext cx="0" cy="283141"/>
            </a:xfrm>
            <a:prstGeom prst="line">
              <a:avLst/>
            </a:prstGeom>
          </p:spPr>
          <p:style>
            <a:lnRef idx="1">
              <a:schemeClr val="dk1"/>
            </a:lnRef>
            <a:fillRef idx="0">
              <a:schemeClr val="dk1"/>
            </a:fillRef>
            <a:effectRef idx="0">
              <a:schemeClr val="dk1"/>
            </a:effectRef>
            <a:fontRef idx="minor">
              <a:schemeClr val="tx1"/>
            </a:fontRef>
          </p:style>
        </p:cxnSp>
      </p:grpSp>
      <p:sp>
        <p:nvSpPr>
          <p:cNvPr id="19" name="Slide Number Placeholder 18"/>
          <p:cNvSpPr>
            <a:spLocks noGrp="1"/>
          </p:cNvSpPr>
          <p:nvPr>
            <p:ph type="sldNum" sz="quarter" idx="12"/>
          </p:nvPr>
        </p:nvSpPr>
        <p:spPr/>
        <p:txBody>
          <a:bodyPr/>
          <a:lstStyle/>
          <a:p>
            <a:fld id="{4FAB73BC-B049-4115-A692-8D63A059BFB8}" type="slidenum">
              <a:rPr lang="en-US" smtClean="0"/>
              <a:t>55</a:t>
            </a:fld>
            <a:endParaRPr lang="en-US" dirty="0"/>
          </a:p>
        </p:txBody>
      </p:sp>
      <mc:AlternateContent xmlns:mc="http://schemas.openxmlformats.org/markup-compatibility/2006" xmlns:p14="http://schemas.microsoft.com/office/powerpoint/2010/main">
        <mc:Choice Requires="p14">
          <p:contentPart p14:bwMode="auto" r:id="rId3">
            <p14:nvContentPartPr>
              <p14:cNvPr id="27" name="Ink 26"/>
              <p14:cNvContentPartPr/>
              <p14:nvPr/>
            </p14:nvContentPartPr>
            <p14:xfrm>
              <a:off x="1915560" y="1854360"/>
              <a:ext cx="5253840" cy="1839600"/>
            </p14:xfrm>
          </p:contentPart>
        </mc:Choice>
        <mc:Fallback xmlns="">
          <p:pic>
            <p:nvPicPr>
              <p:cNvPr id="27" name="Ink 26"/>
              <p:cNvPicPr/>
              <p:nvPr/>
            </p:nvPicPr>
            <p:blipFill>
              <a:blip r:embed="rId4"/>
              <a:stretch>
                <a:fillRect/>
              </a:stretch>
            </p:blipFill>
            <p:spPr>
              <a:xfrm>
                <a:off x="1900440" y="1838160"/>
                <a:ext cx="5275800" cy="1866240"/>
              </a:xfrm>
              <a:prstGeom prst="rect">
                <a:avLst/>
              </a:prstGeom>
            </p:spPr>
          </p:pic>
        </mc:Fallback>
      </mc:AlternateContent>
    </p:spTree>
    <p:extLst>
      <p:ext uri="{BB962C8B-B14F-4D97-AF65-F5344CB8AC3E}">
        <p14:creationId xmlns:p14="http://schemas.microsoft.com/office/powerpoint/2010/main" val="839065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56</a:t>
            </a:fld>
            <a:endParaRPr lang="en-US" dirty="0"/>
          </a:p>
        </p:txBody>
      </p:sp>
      <p:pic>
        <p:nvPicPr>
          <p:cNvPr id="5" name="Picture 4"/>
          <p:cNvPicPr>
            <a:picLocks noChangeAspect="1"/>
          </p:cNvPicPr>
          <p:nvPr/>
        </p:nvPicPr>
        <p:blipFill rotWithShape="1">
          <a:blip r:embed="rId3"/>
          <a:srcRect l="49930"/>
          <a:stretch/>
        </p:blipFill>
        <p:spPr>
          <a:xfrm>
            <a:off x="165463" y="1802674"/>
            <a:ext cx="3027512" cy="4428310"/>
          </a:xfrm>
          <a:prstGeom prst="rect">
            <a:avLst/>
          </a:prstGeom>
        </p:spPr>
      </p:pic>
      <p:sp>
        <p:nvSpPr>
          <p:cNvPr id="6" name="Rectangle 5"/>
          <p:cNvSpPr/>
          <p:nvPr/>
        </p:nvSpPr>
        <p:spPr>
          <a:xfrm>
            <a:off x="4397451"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5101431"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805412"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6509392"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7213373"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5101431"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5805412"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6509392"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7213373"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5805412"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p:cNvSpPr/>
          <p:nvPr/>
        </p:nvSpPr>
        <p:spPr>
          <a:xfrm>
            <a:off x="6509392"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7213373"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a:off x="6509392" y="463742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a:off x="7213373" y="463742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7213814" y="534140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p:cNvSpPr txBox="1"/>
          <p:nvPr/>
        </p:nvSpPr>
        <p:spPr>
          <a:xfrm>
            <a:off x="4394897" y="2114082"/>
            <a:ext cx="657552" cy="369332"/>
          </a:xfrm>
          <a:prstGeom prst="rect">
            <a:avLst/>
          </a:prstGeom>
          <a:noFill/>
        </p:spPr>
        <p:txBody>
          <a:bodyPr wrap="none" rtlCol="0">
            <a:spAutoFit/>
          </a:bodyPr>
          <a:lstStyle/>
          <a:p>
            <a:r>
              <a:rPr lang="en-US"/>
              <a:t>Book</a:t>
            </a:r>
          </a:p>
        </p:txBody>
      </p:sp>
      <p:sp>
        <p:nvSpPr>
          <p:cNvPr id="23" name="TextBox 22"/>
          <p:cNvSpPr txBox="1"/>
          <p:nvPr/>
        </p:nvSpPr>
        <p:spPr>
          <a:xfrm>
            <a:off x="5203993" y="2114082"/>
            <a:ext cx="498855" cy="369332"/>
          </a:xfrm>
          <a:prstGeom prst="rect">
            <a:avLst/>
          </a:prstGeom>
          <a:noFill/>
        </p:spPr>
        <p:txBody>
          <a:bodyPr wrap="none" rtlCol="0">
            <a:spAutoFit/>
          </a:bodyPr>
          <a:lstStyle/>
          <a:p>
            <a:pPr algn="ctr"/>
            <a:r>
              <a:rPr lang="en-US"/>
              <a:t>the</a:t>
            </a:r>
          </a:p>
        </p:txBody>
      </p:sp>
      <p:sp>
        <p:nvSpPr>
          <p:cNvPr id="24" name="TextBox 23"/>
          <p:cNvSpPr txBox="1"/>
          <p:nvPr/>
        </p:nvSpPr>
        <p:spPr>
          <a:xfrm>
            <a:off x="5824041" y="2115575"/>
            <a:ext cx="666721" cy="369332"/>
          </a:xfrm>
          <a:prstGeom prst="rect">
            <a:avLst/>
          </a:prstGeom>
          <a:noFill/>
        </p:spPr>
        <p:txBody>
          <a:bodyPr wrap="none" rtlCol="0">
            <a:spAutoFit/>
          </a:bodyPr>
          <a:lstStyle/>
          <a:p>
            <a:pPr algn="ctr"/>
            <a:r>
              <a:rPr lang="en-US"/>
              <a:t>flight</a:t>
            </a:r>
          </a:p>
        </p:txBody>
      </p:sp>
      <p:sp>
        <p:nvSpPr>
          <p:cNvPr id="25" name="TextBox 24"/>
          <p:cNvSpPr txBox="1"/>
          <p:nvPr/>
        </p:nvSpPr>
        <p:spPr>
          <a:xfrm>
            <a:off x="6394203" y="2117697"/>
            <a:ext cx="934358" cy="369332"/>
          </a:xfrm>
          <a:prstGeom prst="rect">
            <a:avLst/>
          </a:prstGeom>
          <a:noFill/>
        </p:spPr>
        <p:txBody>
          <a:bodyPr wrap="none" rtlCol="0">
            <a:spAutoFit/>
          </a:bodyPr>
          <a:lstStyle/>
          <a:p>
            <a:pPr algn="ctr"/>
            <a:r>
              <a:rPr lang="en-US"/>
              <a:t>through</a:t>
            </a:r>
          </a:p>
        </p:txBody>
      </p:sp>
      <p:sp>
        <p:nvSpPr>
          <p:cNvPr id="26" name="TextBox 25"/>
          <p:cNvSpPr txBox="1"/>
          <p:nvPr/>
        </p:nvSpPr>
        <p:spPr>
          <a:xfrm>
            <a:off x="7253001" y="2110467"/>
            <a:ext cx="624723" cy="369332"/>
          </a:xfrm>
          <a:prstGeom prst="rect">
            <a:avLst/>
          </a:prstGeom>
          <a:noFill/>
        </p:spPr>
        <p:txBody>
          <a:bodyPr wrap="none" rtlCol="0">
            <a:spAutoFit/>
          </a:bodyPr>
          <a:lstStyle/>
          <a:p>
            <a:pPr algn="ctr"/>
            <a:r>
              <a:rPr lang="en-US"/>
              <a:t>TWA</a:t>
            </a:r>
            <a:endParaRPr lang="en-US" dirty="0"/>
          </a:p>
        </p:txBody>
      </p:sp>
    </p:spTree>
    <p:extLst>
      <p:ext uri="{BB962C8B-B14F-4D97-AF65-F5344CB8AC3E}">
        <p14:creationId xmlns:p14="http://schemas.microsoft.com/office/powerpoint/2010/main" val="884028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57</a:t>
            </a:fld>
            <a:endParaRPr lang="en-US" dirty="0"/>
          </a:p>
        </p:txBody>
      </p:sp>
      <p:pic>
        <p:nvPicPr>
          <p:cNvPr id="5" name="Picture 4"/>
          <p:cNvPicPr>
            <a:picLocks noChangeAspect="1"/>
          </p:cNvPicPr>
          <p:nvPr/>
        </p:nvPicPr>
        <p:blipFill rotWithShape="1">
          <a:blip r:embed="rId3"/>
          <a:srcRect l="49930"/>
          <a:stretch/>
        </p:blipFill>
        <p:spPr>
          <a:xfrm>
            <a:off x="165463" y="1802674"/>
            <a:ext cx="3027512" cy="4428310"/>
          </a:xfrm>
          <a:prstGeom prst="rect">
            <a:avLst/>
          </a:prstGeom>
        </p:spPr>
      </p:pic>
      <p:sp>
        <p:nvSpPr>
          <p:cNvPr id="6" name="Rectangle 5"/>
          <p:cNvSpPr/>
          <p:nvPr/>
        </p:nvSpPr>
        <p:spPr>
          <a:xfrm>
            <a:off x="4397451"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5101431"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805412"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6509392"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7213373" y="2525486"/>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5101431"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5805412"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6509392"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7213373" y="322946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5805412"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p:cNvSpPr/>
          <p:nvPr/>
        </p:nvSpPr>
        <p:spPr>
          <a:xfrm>
            <a:off x="6509392"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7213373" y="3933447"/>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a:off x="6509392" y="463742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a:off x="7213373" y="463742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7213814" y="5341408"/>
            <a:ext cx="703980" cy="7039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p:cNvSpPr txBox="1"/>
          <p:nvPr/>
        </p:nvSpPr>
        <p:spPr>
          <a:xfrm>
            <a:off x="4394897" y="2114082"/>
            <a:ext cx="657552" cy="369332"/>
          </a:xfrm>
          <a:prstGeom prst="rect">
            <a:avLst/>
          </a:prstGeom>
          <a:noFill/>
        </p:spPr>
        <p:txBody>
          <a:bodyPr wrap="none" rtlCol="0">
            <a:spAutoFit/>
          </a:bodyPr>
          <a:lstStyle/>
          <a:p>
            <a:r>
              <a:rPr lang="en-US"/>
              <a:t>Book</a:t>
            </a:r>
          </a:p>
        </p:txBody>
      </p:sp>
      <p:sp>
        <p:nvSpPr>
          <p:cNvPr id="23" name="TextBox 22"/>
          <p:cNvSpPr txBox="1"/>
          <p:nvPr/>
        </p:nvSpPr>
        <p:spPr>
          <a:xfrm>
            <a:off x="5203993" y="2114082"/>
            <a:ext cx="498855" cy="369332"/>
          </a:xfrm>
          <a:prstGeom prst="rect">
            <a:avLst/>
          </a:prstGeom>
          <a:noFill/>
        </p:spPr>
        <p:txBody>
          <a:bodyPr wrap="none" rtlCol="0">
            <a:spAutoFit/>
          </a:bodyPr>
          <a:lstStyle/>
          <a:p>
            <a:pPr algn="ctr"/>
            <a:r>
              <a:rPr lang="en-US"/>
              <a:t>the</a:t>
            </a:r>
          </a:p>
        </p:txBody>
      </p:sp>
      <p:sp>
        <p:nvSpPr>
          <p:cNvPr id="24" name="TextBox 23"/>
          <p:cNvSpPr txBox="1"/>
          <p:nvPr/>
        </p:nvSpPr>
        <p:spPr>
          <a:xfrm>
            <a:off x="5824041" y="2115575"/>
            <a:ext cx="666721" cy="369332"/>
          </a:xfrm>
          <a:prstGeom prst="rect">
            <a:avLst/>
          </a:prstGeom>
          <a:noFill/>
        </p:spPr>
        <p:txBody>
          <a:bodyPr wrap="none" rtlCol="0">
            <a:spAutoFit/>
          </a:bodyPr>
          <a:lstStyle/>
          <a:p>
            <a:pPr algn="ctr"/>
            <a:r>
              <a:rPr lang="en-US"/>
              <a:t>flight</a:t>
            </a:r>
          </a:p>
        </p:txBody>
      </p:sp>
      <p:sp>
        <p:nvSpPr>
          <p:cNvPr id="25" name="TextBox 24"/>
          <p:cNvSpPr txBox="1"/>
          <p:nvPr/>
        </p:nvSpPr>
        <p:spPr>
          <a:xfrm>
            <a:off x="6394203" y="2117697"/>
            <a:ext cx="934358" cy="369332"/>
          </a:xfrm>
          <a:prstGeom prst="rect">
            <a:avLst/>
          </a:prstGeom>
          <a:noFill/>
        </p:spPr>
        <p:txBody>
          <a:bodyPr wrap="none" rtlCol="0">
            <a:spAutoFit/>
          </a:bodyPr>
          <a:lstStyle/>
          <a:p>
            <a:pPr algn="ctr"/>
            <a:r>
              <a:rPr lang="en-US"/>
              <a:t>through</a:t>
            </a:r>
          </a:p>
        </p:txBody>
      </p:sp>
      <p:sp>
        <p:nvSpPr>
          <p:cNvPr id="26" name="TextBox 25"/>
          <p:cNvSpPr txBox="1"/>
          <p:nvPr/>
        </p:nvSpPr>
        <p:spPr>
          <a:xfrm>
            <a:off x="7253001" y="2110467"/>
            <a:ext cx="624723" cy="369332"/>
          </a:xfrm>
          <a:prstGeom prst="rect">
            <a:avLst/>
          </a:prstGeom>
          <a:noFill/>
        </p:spPr>
        <p:txBody>
          <a:bodyPr wrap="none" rtlCol="0">
            <a:spAutoFit/>
          </a:bodyPr>
          <a:lstStyle/>
          <a:p>
            <a:pPr algn="ctr"/>
            <a:r>
              <a:rPr lang="en-US"/>
              <a:t>TWA</a:t>
            </a:r>
            <a:endParaRPr lang="en-US" dirty="0"/>
          </a:p>
        </p:txBody>
      </p:sp>
      <mc:AlternateContent xmlns:mc="http://schemas.openxmlformats.org/markup-compatibility/2006" xmlns:p14="http://schemas.microsoft.com/office/powerpoint/2010/main">
        <mc:Choice Requires="p14">
          <p:contentPart p14:bwMode="auto" r:id="rId4">
            <p14:nvContentPartPr>
              <p14:cNvPr id="27" name="Ink 26"/>
              <p14:cNvContentPartPr/>
              <p14:nvPr/>
            </p14:nvContentPartPr>
            <p14:xfrm>
              <a:off x="684360" y="2247840"/>
              <a:ext cx="7535880" cy="3923640"/>
            </p14:xfrm>
          </p:contentPart>
        </mc:Choice>
        <mc:Fallback xmlns="">
          <p:pic>
            <p:nvPicPr>
              <p:cNvPr id="27" name="Ink 26"/>
              <p:cNvPicPr/>
              <p:nvPr/>
            </p:nvPicPr>
            <p:blipFill>
              <a:blip r:embed="rId5"/>
              <a:stretch>
                <a:fillRect/>
              </a:stretch>
            </p:blipFill>
            <p:spPr>
              <a:xfrm>
                <a:off x="679680" y="2234160"/>
                <a:ext cx="7554600" cy="3949920"/>
              </a:xfrm>
              <a:prstGeom prst="rect">
                <a:avLst/>
              </a:prstGeom>
            </p:spPr>
          </p:pic>
        </mc:Fallback>
      </mc:AlternateContent>
    </p:spTree>
    <p:extLst>
      <p:ext uri="{BB962C8B-B14F-4D97-AF65-F5344CB8AC3E}">
        <p14:creationId xmlns:p14="http://schemas.microsoft.com/office/powerpoint/2010/main" val="290257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58</a:t>
            </a:fld>
            <a:endParaRPr lang="en-US" dirty="0"/>
          </a:p>
        </p:txBody>
      </p:sp>
      <p:pic>
        <p:nvPicPr>
          <p:cNvPr id="5" name="Picture 4"/>
          <p:cNvPicPr>
            <a:picLocks noChangeAspect="1"/>
          </p:cNvPicPr>
          <p:nvPr/>
        </p:nvPicPr>
        <p:blipFill>
          <a:blip r:embed="rId3"/>
          <a:stretch>
            <a:fillRect/>
          </a:stretch>
        </p:blipFill>
        <p:spPr>
          <a:xfrm>
            <a:off x="618308" y="2691150"/>
            <a:ext cx="7959634" cy="2436814"/>
          </a:xfrm>
          <a:prstGeom prst="rect">
            <a:avLst/>
          </a:prstGeom>
        </p:spPr>
      </p:pic>
    </p:spTree>
    <p:extLst>
      <p:ext uri="{BB962C8B-B14F-4D97-AF65-F5344CB8AC3E}">
        <p14:creationId xmlns:p14="http://schemas.microsoft.com/office/powerpoint/2010/main" val="1015755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59</a:t>
            </a:fld>
            <a:endParaRPr lang="en-US" dirty="0"/>
          </a:p>
        </p:txBody>
      </p:sp>
      <p:pic>
        <p:nvPicPr>
          <p:cNvPr id="5" name="Picture 4"/>
          <p:cNvPicPr>
            <a:picLocks noChangeAspect="1"/>
          </p:cNvPicPr>
          <p:nvPr/>
        </p:nvPicPr>
        <p:blipFill>
          <a:blip r:embed="rId3"/>
          <a:stretch>
            <a:fillRect/>
          </a:stretch>
        </p:blipFill>
        <p:spPr>
          <a:xfrm>
            <a:off x="618308" y="2691150"/>
            <a:ext cx="7959634" cy="243681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04640" y="1957320"/>
              <a:ext cx="7877880" cy="3905280"/>
            </p14:xfrm>
          </p:contentPart>
        </mc:Choice>
        <mc:Fallback xmlns="">
          <p:pic>
            <p:nvPicPr>
              <p:cNvPr id="6" name="Ink 5"/>
              <p:cNvPicPr/>
              <p:nvPr/>
            </p:nvPicPr>
            <p:blipFill>
              <a:blip r:embed="rId5"/>
              <a:stretch>
                <a:fillRect/>
              </a:stretch>
            </p:blipFill>
            <p:spPr>
              <a:xfrm>
                <a:off x="389880" y="1946520"/>
                <a:ext cx="7908840" cy="3929400"/>
              </a:xfrm>
              <a:prstGeom prst="rect">
                <a:avLst/>
              </a:prstGeom>
            </p:spPr>
          </p:pic>
        </mc:Fallback>
      </mc:AlternateContent>
    </p:spTree>
    <p:extLst>
      <p:ext uri="{BB962C8B-B14F-4D97-AF65-F5344CB8AC3E}">
        <p14:creationId xmlns:p14="http://schemas.microsoft.com/office/powerpoint/2010/main" val="1187677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Constituents</a:t>
            </a:r>
          </a:p>
        </p:txBody>
      </p:sp>
      <p:sp>
        <p:nvSpPr>
          <p:cNvPr id="6" name="TextBox 5"/>
          <p:cNvSpPr txBox="1"/>
          <p:nvPr/>
        </p:nvSpPr>
        <p:spPr>
          <a:xfrm>
            <a:off x="974236" y="1953315"/>
            <a:ext cx="5198411" cy="1477328"/>
          </a:xfrm>
          <a:prstGeom prst="rect">
            <a:avLst/>
          </a:prstGeom>
          <a:noFill/>
        </p:spPr>
        <p:txBody>
          <a:bodyPr wrap="none" rtlCol="0">
            <a:spAutoFit/>
          </a:bodyPr>
          <a:lstStyle/>
          <a:p>
            <a:r>
              <a:rPr lang="en-US" dirty="0"/>
              <a:t>Constituent behave as a unit that can be rearranged:</a:t>
            </a:r>
          </a:p>
          <a:p>
            <a:pPr lvl="2"/>
            <a:r>
              <a:rPr lang="en-US" dirty="0">
                <a:solidFill>
                  <a:schemeClr val="accent2"/>
                </a:solidFill>
              </a:rPr>
              <a:t>John talked </a:t>
            </a:r>
            <a:r>
              <a:rPr lang="en-US" b="1" dirty="0"/>
              <a:t>[</a:t>
            </a:r>
            <a:r>
              <a:rPr lang="en-US" dirty="0">
                <a:solidFill>
                  <a:schemeClr val="accent2"/>
                </a:solidFill>
              </a:rPr>
              <a:t>to the children</a:t>
            </a:r>
            <a:r>
              <a:rPr lang="en-US" b="1" dirty="0"/>
              <a:t>] [</a:t>
            </a:r>
            <a:r>
              <a:rPr lang="en-US" dirty="0">
                <a:solidFill>
                  <a:schemeClr val="accent2"/>
                </a:solidFill>
              </a:rPr>
              <a:t>about drugs</a:t>
            </a:r>
            <a:r>
              <a:rPr lang="en-US" b="1" dirty="0"/>
              <a:t>]</a:t>
            </a:r>
            <a:r>
              <a:rPr lang="en-US" dirty="0">
                <a:solidFill>
                  <a:schemeClr val="accent2"/>
                </a:solidFill>
              </a:rPr>
              <a:t>.</a:t>
            </a:r>
          </a:p>
          <a:p>
            <a:pPr lvl="2"/>
            <a:r>
              <a:rPr lang="en-US" dirty="0">
                <a:solidFill>
                  <a:schemeClr val="accent2"/>
                </a:solidFill>
              </a:rPr>
              <a:t>John talked </a:t>
            </a:r>
            <a:r>
              <a:rPr lang="en-US" b="1" dirty="0"/>
              <a:t>[</a:t>
            </a:r>
            <a:r>
              <a:rPr lang="en-US" dirty="0">
                <a:solidFill>
                  <a:schemeClr val="accent2"/>
                </a:solidFill>
              </a:rPr>
              <a:t>about drugs</a:t>
            </a:r>
            <a:r>
              <a:rPr lang="en-US" b="1" dirty="0"/>
              <a:t>] [</a:t>
            </a:r>
            <a:r>
              <a:rPr lang="en-US" dirty="0">
                <a:solidFill>
                  <a:schemeClr val="accent2"/>
                </a:solidFill>
              </a:rPr>
              <a:t>to the children</a:t>
            </a:r>
            <a:r>
              <a:rPr lang="en-US" b="1" dirty="0"/>
              <a:t>]</a:t>
            </a:r>
            <a:r>
              <a:rPr lang="en-US" dirty="0">
                <a:solidFill>
                  <a:schemeClr val="accent2"/>
                </a:solidFill>
              </a:rPr>
              <a:t>.</a:t>
            </a:r>
          </a:p>
          <a:p>
            <a:pPr lvl="2"/>
            <a:r>
              <a:rPr lang="en-US" dirty="0">
                <a:solidFill>
                  <a:schemeClr val="accent2"/>
                </a:solidFill>
              </a:rPr>
              <a:t>John talked drugs to the children about</a:t>
            </a:r>
          </a:p>
          <a:p>
            <a:r>
              <a:rPr lang="en-US" dirty="0"/>
              <a:t>Or substituted/expanded:</a:t>
            </a:r>
          </a:p>
        </p:txBody>
      </p:sp>
      <p:sp>
        <p:nvSpPr>
          <p:cNvPr id="7" name="Rectangle 6"/>
          <p:cNvSpPr/>
          <p:nvPr/>
        </p:nvSpPr>
        <p:spPr>
          <a:xfrm>
            <a:off x="1913708" y="3430643"/>
            <a:ext cx="6453052" cy="369332"/>
          </a:xfrm>
          <a:prstGeom prst="rect">
            <a:avLst/>
          </a:prstGeom>
        </p:spPr>
        <p:txBody>
          <a:bodyPr wrap="square">
            <a:spAutoFit/>
          </a:bodyPr>
          <a:lstStyle/>
          <a:p>
            <a:r>
              <a:rPr lang="en-US" dirty="0">
                <a:solidFill>
                  <a:schemeClr val="accent2"/>
                </a:solidFill>
              </a:rPr>
              <a:t>John talked </a:t>
            </a:r>
            <a:r>
              <a:rPr lang="en-US" b="1" dirty="0"/>
              <a:t>[</a:t>
            </a:r>
            <a:r>
              <a:rPr lang="en-US" dirty="0">
                <a:solidFill>
                  <a:schemeClr val="accent2"/>
                </a:solidFill>
              </a:rPr>
              <a:t>to the children taking the drugs</a:t>
            </a:r>
            <a:r>
              <a:rPr lang="en-US" b="1" dirty="0"/>
              <a:t>] [</a:t>
            </a:r>
            <a:r>
              <a:rPr lang="en-US" dirty="0">
                <a:solidFill>
                  <a:schemeClr val="accent2"/>
                </a:solidFill>
              </a:rPr>
              <a:t>about alcohol</a:t>
            </a:r>
            <a:r>
              <a:rPr lang="en-US" b="1" dirty="0"/>
              <a:t>]</a:t>
            </a:r>
            <a:r>
              <a:rPr lang="en-US" dirty="0">
                <a:solidFill>
                  <a:schemeClr val="accent2"/>
                </a:solidFill>
              </a:rPr>
              <a:t>.</a:t>
            </a:r>
          </a:p>
        </p:txBody>
      </p:sp>
      <p:sp>
        <p:nvSpPr>
          <p:cNvPr id="8" name="Rectangle 7"/>
          <p:cNvSpPr/>
          <p:nvPr/>
        </p:nvSpPr>
        <p:spPr>
          <a:xfrm>
            <a:off x="822960" y="4246762"/>
            <a:ext cx="3833412" cy="1754326"/>
          </a:xfrm>
          <a:prstGeom prst="rect">
            <a:avLst/>
          </a:prstGeom>
        </p:spPr>
        <p:txBody>
          <a:bodyPr wrap="square">
            <a:spAutoFit/>
          </a:bodyPr>
          <a:lstStyle/>
          <a:p>
            <a:r>
              <a:rPr lang="en-US" dirty="0"/>
              <a:t>Harry the Horse</a:t>
            </a:r>
          </a:p>
          <a:p>
            <a:r>
              <a:rPr lang="en-US" dirty="0"/>
              <a:t>a high-class spot such as Mindy’s</a:t>
            </a:r>
          </a:p>
          <a:p>
            <a:r>
              <a:rPr lang="en-US" dirty="0"/>
              <a:t>the Broadway coppers</a:t>
            </a:r>
          </a:p>
          <a:p>
            <a:r>
              <a:rPr lang="en-US" dirty="0"/>
              <a:t>the reason he comes into the Hot Box</a:t>
            </a:r>
          </a:p>
          <a:p>
            <a:r>
              <a:rPr lang="en-US" dirty="0"/>
              <a:t>they</a:t>
            </a:r>
          </a:p>
          <a:p>
            <a:r>
              <a:rPr lang="en-US" dirty="0"/>
              <a:t>three parties from Brooklyn</a:t>
            </a:r>
          </a:p>
        </p:txBody>
      </p:sp>
      <p:grpSp>
        <p:nvGrpSpPr>
          <p:cNvPr id="3" name="Group 2"/>
          <p:cNvGrpSpPr/>
          <p:nvPr/>
        </p:nvGrpSpPr>
        <p:grpSpPr>
          <a:xfrm>
            <a:off x="4854936" y="4385261"/>
            <a:ext cx="2294801" cy="1477328"/>
            <a:chOff x="4854936" y="4385261"/>
            <a:chExt cx="2294801" cy="1477328"/>
          </a:xfrm>
        </p:grpSpPr>
        <p:sp>
          <p:nvSpPr>
            <p:cNvPr id="9" name="TextBox 8"/>
            <p:cNvSpPr txBox="1"/>
            <p:nvPr/>
          </p:nvSpPr>
          <p:spPr>
            <a:xfrm>
              <a:off x="4854936" y="4907971"/>
              <a:ext cx="344966" cy="461665"/>
            </a:xfrm>
            <a:prstGeom prst="rect">
              <a:avLst/>
            </a:prstGeom>
            <a:noFill/>
          </p:spPr>
          <p:txBody>
            <a:bodyPr wrap="none" rtlCol="0">
              <a:spAutoFit/>
            </a:bodyPr>
            <a:lstStyle/>
            <a:p>
              <a:r>
                <a:rPr lang="en-US" sz="2400" dirty="0">
                  <a:solidFill>
                    <a:schemeClr val="accent2"/>
                  </a:solidFill>
                </a:rPr>
                <a:t>X</a:t>
              </a:r>
            </a:p>
          </p:txBody>
        </p:sp>
        <p:sp>
          <p:nvSpPr>
            <p:cNvPr id="10" name="Rectangle 9"/>
            <p:cNvSpPr/>
            <p:nvPr/>
          </p:nvSpPr>
          <p:spPr>
            <a:xfrm>
              <a:off x="5883107" y="4385261"/>
              <a:ext cx="1266630" cy="1477328"/>
            </a:xfrm>
            <a:prstGeom prst="rect">
              <a:avLst/>
            </a:prstGeom>
          </p:spPr>
          <p:txBody>
            <a:bodyPr wrap="square">
              <a:spAutoFit/>
            </a:bodyPr>
            <a:lstStyle/>
            <a:p>
              <a:r>
                <a:rPr lang="en-US" dirty="0"/>
                <a:t>arrive(s)</a:t>
              </a:r>
            </a:p>
            <a:p>
              <a:r>
                <a:rPr lang="en-US" dirty="0"/>
                <a:t>attract(s)</a:t>
              </a:r>
            </a:p>
            <a:p>
              <a:r>
                <a:rPr lang="en-US" dirty="0"/>
                <a:t>love(s)</a:t>
              </a:r>
            </a:p>
            <a:p>
              <a:r>
                <a:rPr lang="en-US" dirty="0"/>
                <a:t>sit(s)</a:t>
              </a:r>
            </a:p>
            <a:p>
              <a:endParaRPr lang="en-US" dirty="0"/>
            </a:p>
          </p:txBody>
        </p:sp>
      </p:grpSp>
      <p:sp>
        <p:nvSpPr>
          <p:cNvPr id="11" name="TextBox 10"/>
          <p:cNvSpPr txBox="1"/>
          <p:nvPr/>
        </p:nvSpPr>
        <p:spPr>
          <a:xfrm>
            <a:off x="2541809" y="6202064"/>
            <a:ext cx="4607928" cy="369332"/>
          </a:xfrm>
          <a:prstGeom prst="rect">
            <a:avLst/>
          </a:prstGeom>
          <a:noFill/>
        </p:spPr>
        <p:txBody>
          <a:bodyPr wrap="none" rtlCol="0">
            <a:spAutoFit/>
          </a:bodyPr>
          <a:lstStyle/>
          <a:p>
            <a:r>
              <a:rPr lang="en-US" dirty="0">
                <a:solidFill>
                  <a:schemeClr val="accent2"/>
                </a:solidFill>
              </a:rPr>
              <a:t>“Noun phrases appear before verbs in English.”</a:t>
            </a:r>
          </a:p>
        </p:txBody>
      </p:sp>
      <p:sp>
        <p:nvSpPr>
          <p:cNvPr id="5" name="Slide Number Placeholder 4"/>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44332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 Complexity</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60</a:t>
            </a:fld>
            <a:endParaRPr lang="en-US" dirty="0"/>
          </a:p>
        </p:txBody>
      </p:sp>
      <p:sp>
        <p:nvSpPr>
          <p:cNvPr id="5" name="Rounded Rectangle 4"/>
          <p:cNvSpPr/>
          <p:nvPr/>
        </p:nvSpPr>
        <p:spPr>
          <a:xfrm>
            <a:off x="949234" y="4102299"/>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6" name="Rounded Rectangle 5"/>
          <p:cNvSpPr/>
          <p:nvPr/>
        </p:nvSpPr>
        <p:spPr>
          <a:xfrm>
            <a:off x="949234" y="5163200"/>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7" name="TextBox 6"/>
          <p:cNvSpPr txBox="1"/>
          <p:nvPr/>
        </p:nvSpPr>
        <p:spPr>
          <a:xfrm>
            <a:off x="2678868" y="1931416"/>
            <a:ext cx="3297178" cy="369332"/>
          </a:xfrm>
          <a:prstGeom prst="rect">
            <a:avLst/>
          </a:prstGeom>
          <a:noFill/>
        </p:spPr>
        <p:txBody>
          <a:bodyPr wrap="square" rtlCol="0">
            <a:spAutoFit/>
          </a:bodyPr>
          <a:lstStyle/>
          <a:p>
            <a:r>
              <a:rPr lang="en-US" dirty="0">
                <a:solidFill>
                  <a:schemeClr val="accent2"/>
                </a:solidFill>
              </a:rPr>
              <a:t>|N|</a:t>
            </a:r>
            <a:r>
              <a:rPr lang="en-US" dirty="0"/>
              <a:t>: Number of non-terminals</a:t>
            </a:r>
          </a:p>
        </p:txBody>
      </p:sp>
      <p:sp>
        <p:nvSpPr>
          <p:cNvPr id="8" name="TextBox 7"/>
          <p:cNvSpPr txBox="1"/>
          <p:nvPr/>
        </p:nvSpPr>
        <p:spPr>
          <a:xfrm>
            <a:off x="2678868" y="2300748"/>
            <a:ext cx="3297178" cy="369332"/>
          </a:xfrm>
          <a:prstGeom prst="rect">
            <a:avLst/>
          </a:prstGeom>
          <a:noFill/>
        </p:spPr>
        <p:txBody>
          <a:bodyPr wrap="square" rtlCol="0">
            <a:spAutoFit/>
          </a:bodyPr>
          <a:lstStyle/>
          <a:p>
            <a:r>
              <a:rPr lang="en-US" dirty="0">
                <a:solidFill>
                  <a:schemeClr val="accent2"/>
                </a:solidFill>
              </a:rPr>
              <a:t>|R|</a:t>
            </a:r>
            <a:r>
              <a:rPr lang="en-US" dirty="0"/>
              <a:t>: Number of rules</a:t>
            </a:r>
          </a:p>
        </p:txBody>
      </p:sp>
      <p:sp>
        <p:nvSpPr>
          <p:cNvPr id="9" name="TextBox 8"/>
          <p:cNvSpPr txBox="1"/>
          <p:nvPr/>
        </p:nvSpPr>
        <p:spPr>
          <a:xfrm>
            <a:off x="2879446" y="2670080"/>
            <a:ext cx="4146686" cy="369332"/>
          </a:xfrm>
          <a:prstGeom prst="rect">
            <a:avLst/>
          </a:prstGeom>
          <a:noFill/>
        </p:spPr>
        <p:txBody>
          <a:bodyPr wrap="square" rtlCol="0">
            <a:spAutoFit/>
          </a:bodyPr>
          <a:lstStyle/>
          <a:p>
            <a:r>
              <a:rPr lang="en-US" dirty="0">
                <a:solidFill>
                  <a:schemeClr val="accent2"/>
                </a:solidFill>
              </a:rPr>
              <a:t>n</a:t>
            </a:r>
            <a:r>
              <a:rPr lang="en-US" dirty="0"/>
              <a:t>: Number of tokens in the sentence</a:t>
            </a:r>
          </a:p>
        </p:txBody>
      </p:sp>
    </p:spTree>
    <p:extLst>
      <p:ext uri="{BB962C8B-B14F-4D97-AF65-F5344CB8AC3E}">
        <p14:creationId xmlns:p14="http://schemas.microsoft.com/office/powerpoint/2010/main" val="1889258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CKY Algorithm: Complexity</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61</a:t>
            </a:fld>
            <a:endParaRPr lang="en-US" dirty="0"/>
          </a:p>
        </p:txBody>
      </p:sp>
      <p:sp>
        <p:nvSpPr>
          <p:cNvPr id="5" name="Rounded Rectangle 4"/>
          <p:cNvSpPr/>
          <p:nvPr/>
        </p:nvSpPr>
        <p:spPr>
          <a:xfrm>
            <a:off x="949234" y="4102299"/>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sp>
        <p:nvSpPr>
          <p:cNvPr id="6" name="Rounded Rectangle 5"/>
          <p:cNvSpPr/>
          <p:nvPr/>
        </p:nvSpPr>
        <p:spPr>
          <a:xfrm>
            <a:off x="949234" y="5163200"/>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7" name="TextBox 6"/>
          <p:cNvSpPr txBox="1"/>
          <p:nvPr/>
        </p:nvSpPr>
        <p:spPr>
          <a:xfrm>
            <a:off x="2678868" y="1931416"/>
            <a:ext cx="3297178" cy="369332"/>
          </a:xfrm>
          <a:prstGeom prst="rect">
            <a:avLst/>
          </a:prstGeom>
          <a:noFill/>
        </p:spPr>
        <p:txBody>
          <a:bodyPr wrap="square" rtlCol="0">
            <a:spAutoFit/>
          </a:bodyPr>
          <a:lstStyle/>
          <a:p>
            <a:r>
              <a:rPr lang="en-US" dirty="0">
                <a:solidFill>
                  <a:schemeClr val="accent2"/>
                </a:solidFill>
              </a:rPr>
              <a:t>|N|</a:t>
            </a:r>
            <a:r>
              <a:rPr lang="en-US" dirty="0"/>
              <a:t>: Number of non-terminals</a:t>
            </a:r>
          </a:p>
        </p:txBody>
      </p:sp>
      <p:sp>
        <p:nvSpPr>
          <p:cNvPr id="8" name="TextBox 7"/>
          <p:cNvSpPr txBox="1"/>
          <p:nvPr/>
        </p:nvSpPr>
        <p:spPr>
          <a:xfrm>
            <a:off x="2678868" y="2300748"/>
            <a:ext cx="3297178" cy="369332"/>
          </a:xfrm>
          <a:prstGeom prst="rect">
            <a:avLst/>
          </a:prstGeom>
          <a:noFill/>
        </p:spPr>
        <p:txBody>
          <a:bodyPr wrap="square" rtlCol="0">
            <a:spAutoFit/>
          </a:bodyPr>
          <a:lstStyle/>
          <a:p>
            <a:r>
              <a:rPr lang="en-US" dirty="0">
                <a:solidFill>
                  <a:schemeClr val="accent2"/>
                </a:solidFill>
              </a:rPr>
              <a:t>|R|</a:t>
            </a:r>
            <a:r>
              <a:rPr lang="en-US" dirty="0"/>
              <a:t>: Number of rules</a:t>
            </a:r>
          </a:p>
        </p:txBody>
      </p:sp>
      <p:sp>
        <p:nvSpPr>
          <p:cNvPr id="9" name="TextBox 8"/>
          <p:cNvSpPr txBox="1"/>
          <p:nvPr/>
        </p:nvSpPr>
        <p:spPr>
          <a:xfrm>
            <a:off x="2879446" y="2670080"/>
            <a:ext cx="4146686" cy="369332"/>
          </a:xfrm>
          <a:prstGeom prst="rect">
            <a:avLst/>
          </a:prstGeom>
          <a:noFill/>
        </p:spPr>
        <p:txBody>
          <a:bodyPr wrap="square" rtlCol="0">
            <a:spAutoFit/>
          </a:bodyPr>
          <a:lstStyle/>
          <a:p>
            <a:r>
              <a:rPr lang="en-US" dirty="0">
                <a:solidFill>
                  <a:schemeClr val="accent2"/>
                </a:solidFill>
              </a:rPr>
              <a:t>n</a:t>
            </a:r>
            <a:r>
              <a:rPr lang="en-US" dirty="0"/>
              <a:t>: Number of tokens in the sentence</a:t>
            </a:r>
          </a:p>
        </p:txBody>
      </p:sp>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3590280" y="3853800"/>
              <a:ext cx="1762920" cy="1737360"/>
            </p14:xfrm>
          </p:contentPart>
        </mc:Choice>
        <mc:Fallback xmlns="">
          <p:pic>
            <p:nvPicPr>
              <p:cNvPr id="10" name="Ink 9"/>
              <p:cNvPicPr/>
              <p:nvPr/>
            </p:nvPicPr>
            <p:blipFill>
              <a:blip r:embed="rId4"/>
              <a:stretch>
                <a:fillRect/>
              </a:stretch>
            </p:blipFill>
            <p:spPr>
              <a:xfrm>
                <a:off x="3575160" y="3838680"/>
                <a:ext cx="1794240" cy="1763640"/>
              </a:xfrm>
              <a:prstGeom prst="rect">
                <a:avLst/>
              </a:prstGeom>
            </p:spPr>
          </p:pic>
        </mc:Fallback>
      </mc:AlternateContent>
    </p:spTree>
    <p:extLst>
      <p:ext uri="{BB962C8B-B14F-4D97-AF65-F5344CB8AC3E}">
        <p14:creationId xmlns:p14="http://schemas.microsoft.com/office/powerpoint/2010/main" val="782782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Outline</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12" name="Rounded Rectangle 11"/>
          <p:cNvSpPr/>
          <p:nvPr/>
        </p:nvSpPr>
        <p:spPr>
          <a:xfrm>
            <a:off x="1391033" y="4554222"/>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Dependency Parsing</a:t>
            </a:r>
          </a:p>
        </p:txBody>
      </p:sp>
      <p:sp>
        <p:nvSpPr>
          <p:cNvPr id="14" name="Rounded Rectangle 13"/>
          <p:cNvSpPr/>
          <p:nvPr/>
        </p:nvSpPr>
        <p:spPr>
          <a:xfrm>
            <a:off x="1391033" y="3545880"/>
            <a:ext cx="6456782" cy="79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Extensions: Probabilistic and Lexicalized</a:t>
            </a:r>
          </a:p>
        </p:txBody>
      </p:sp>
      <p:sp>
        <p:nvSpPr>
          <p:cNvPr id="9" name="Rounded Rectangle 8"/>
          <p:cNvSpPr/>
          <p:nvPr/>
        </p:nvSpPr>
        <p:spPr>
          <a:xfrm>
            <a:off x="1391033" y="2537538"/>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Parsing: CKY Algorithm</a:t>
            </a:r>
          </a:p>
        </p:txBody>
      </p:sp>
      <p:sp>
        <p:nvSpPr>
          <p:cNvPr id="3" name="Slide Number Placeholder 2"/>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1272087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Ambiguity: Which parse?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rotWithShape="1">
          <a:blip r:embed="rId3"/>
          <a:srcRect l="10317" t="23516" r="13019" b="22584"/>
          <a:stretch/>
        </p:blipFill>
        <p:spPr>
          <a:xfrm>
            <a:off x="985192" y="2632586"/>
            <a:ext cx="7285704" cy="3414253"/>
          </a:xfrm>
          <a:prstGeom prst="rect">
            <a:avLst/>
          </a:prstGeom>
        </p:spPr>
      </p:pic>
      <p:sp>
        <p:nvSpPr>
          <p:cNvPr id="6" name="TextBox 5"/>
          <p:cNvSpPr txBox="1"/>
          <p:nvPr/>
        </p:nvSpPr>
        <p:spPr>
          <a:xfrm>
            <a:off x="2604565" y="1872115"/>
            <a:ext cx="4046957" cy="369332"/>
          </a:xfrm>
          <a:prstGeom prst="rect">
            <a:avLst/>
          </a:prstGeom>
          <a:noFill/>
        </p:spPr>
        <p:txBody>
          <a:bodyPr wrap="square" rtlCol="0">
            <a:spAutoFit/>
          </a:bodyPr>
          <a:lstStyle/>
          <a:p>
            <a:r>
              <a:rPr lang="en-US" dirty="0">
                <a:solidFill>
                  <a:schemeClr val="accent2"/>
                </a:solidFill>
              </a:rPr>
              <a:t>I shot an elephant in my pajamas.</a:t>
            </a:r>
          </a:p>
        </p:txBody>
      </p:sp>
      <p:sp>
        <p:nvSpPr>
          <p:cNvPr id="4" name="Slide Number Placeholder 3"/>
          <p:cNvSpPr>
            <a:spLocks noGrp="1"/>
          </p:cNvSpPr>
          <p:nvPr>
            <p:ph type="sldNum" sz="quarter" idx="12"/>
          </p:nvPr>
        </p:nvSpPr>
        <p:spPr/>
        <p:txBody>
          <a:bodyPr/>
          <a:lstStyle/>
          <a:p>
            <a:fld id="{4FAB73BC-B049-4115-A692-8D63A059BFB8}" type="slidenum">
              <a:rPr lang="en-US" smtClean="0"/>
              <a:t>63</a:t>
            </a:fld>
            <a:endParaRPr lang="en-US" dirty="0"/>
          </a:p>
        </p:txBody>
      </p:sp>
    </p:spTree>
    <p:extLst>
      <p:ext uri="{BB962C8B-B14F-4D97-AF65-F5344CB8AC3E}">
        <p14:creationId xmlns:p14="http://schemas.microsoft.com/office/powerpoint/2010/main" val="1470237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a:t>
            </a:r>
            <a:r>
              <a:rPr lang="en-US" i="1" dirty="0"/>
              <a:t>Best</a:t>
            </a:r>
            <a:r>
              <a:rPr lang="en-US" dirty="0"/>
              <a:t> Parse Tree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383" y="2500592"/>
            <a:ext cx="3118725" cy="157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673" y="4294661"/>
            <a:ext cx="30670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33" y="4250982"/>
            <a:ext cx="3122613"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3668" y="2500592"/>
            <a:ext cx="2999490" cy="171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r="890"/>
          <a:stretch>
            <a:fillRect/>
          </a:stretch>
        </p:blipFill>
        <p:spPr bwMode="auto">
          <a:xfrm>
            <a:off x="3166746" y="4257903"/>
            <a:ext cx="2832100"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583289" y="1913477"/>
            <a:ext cx="4022833" cy="369332"/>
          </a:xfrm>
          <a:prstGeom prst="rect">
            <a:avLst/>
          </a:prstGeom>
          <a:noFill/>
        </p:spPr>
        <p:txBody>
          <a:bodyPr wrap="none" rtlCol="0">
            <a:spAutoFit/>
          </a:bodyPr>
          <a:lstStyle/>
          <a:p>
            <a:pPr algn="ctr"/>
            <a:r>
              <a:rPr lang="en-US" dirty="0">
                <a:solidFill>
                  <a:schemeClr val="accent2"/>
                </a:solidFill>
              </a:rPr>
              <a:t>Cats scratch people with cats </a:t>
            </a:r>
            <a:r>
              <a:rPr lang="en-US">
                <a:solidFill>
                  <a:schemeClr val="accent2"/>
                </a:solidFill>
              </a:rPr>
              <a:t>with claws.</a:t>
            </a:r>
          </a:p>
        </p:txBody>
      </p:sp>
      <p:sp>
        <p:nvSpPr>
          <p:cNvPr id="4" name="Slide Number Placeholder 3"/>
          <p:cNvSpPr>
            <a:spLocks noGrp="1"/>
          </p:cNvSpPr>
          <p:nvPr>
            <p:ph type="sldNum" sz="quarter" idx="12"/>
          </p:nvPr>
        </p:nvSpPr>
        <p:spPr/>
        <p:txBody>
          <a:bodyPr/>
          <a:lstStyle/>
          <a:p>
            <a:fld id="{4FAB73BC-B049-4115-A692-8D63A059BFB8}" type="slidenum">
              <a:rPr lang="en-US" smtClean="0"/>
              <a:t>64</a:t>
            </a:fld>
            <a:endParaRPr lang="en-US" dirty="0"/>
          </a:p>
        </p:txBody>
      </p:sp>
    </p:spTree>
    <p:extLst>
      <p:ext uri="{BB962C8B-B14F-4D97-AF65-F5344CB8AC3E}">
        <p14:creationId xmlns:p14="http://schemas.microsoft.com/office/powerpoint/2010/main" val="1425335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a:t>
            </a:r>
            <a:r>
              <a:rPr lang="en-US" i="1" dirty="0"/>
              <a:t>Best</a:t>
            </a:r>
            <a:r>
              <a:rPr lang="en-US" dirty="0"/>
              <a:t> Parse Tree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383" y="2500592"/>
            <a:ext cx="3118725" cy="157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673" y="4294661"/>
            <a:ext cx="30670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33" y="4250982"/>
            <a:ext cx="3122613"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3668" y="2500592"/>
            <a:ext cx="2999490" cy="171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7">
            <a:extLst>
              <a:ext uri="{28A0092B-C50C-407E-A947-70E740481C1C}">
                <a14:useLocalDpi xmlns:a14="http://schemas.microsoft.com/office/drawing/2010/main" val="0"/>
              </a:ext>
            </a:extLst>
          </a:blip>
          <a:srcRect r="890"/>
          <a:stretch>
            <a:fillRect/>
          </a:stretch>
        </p:blipFill>
        <p:spPr bwMode="auto">
          <a:xfrm>
            <a:off x="3166746" y="4257903"/>
            <a:ext cx="2832100"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583289" y="1913477"/>
            <a:ext cx="4022833" cy="369332"/>
          </a:xfrm>
          <a:prstGeom prst="rect">
            <a:avLst/>
          </a:prstGeom>
          <a:noFill/>
        </p:spPr>
        <p:txBody>
          <a:bodyPr wrap="none" rtlCol="0">
            <a:spAutoFit/>
          </a:bodyPr>
          <a:lstStyle/>
          <a:p>
            <a:pPr algn="ctr"/>
            <a:r>
              <a:rPr lang="en-US" dirty="0">
                <a:solidFill>
                  <a:schemeClr val="accent2"/>
                </a:solidFill>
              </a:rPr>
              <a:t>Cats scratch people with cats </a:t>
            </a:r>
            <a:r>
              <a:rPr lang="en-US">
                <a:solidFill>
                  <a:schemeClr val="accent2"/>
                </a:solidFill>
              </a:rPr>
              <a:t>with claws.</a:t>
            </a:r>
          </a:p>
        </p:txBody>
      </p:sp>
      <p:sp>
        <p:nvSpPr>
          <p:cNvPr id="4" name="Slide Number Placeholder 3"/>
          <p:cNvSpPr>
            <a:spLocks noGrp="1"/>
          </p:cNvSpPr>
          <p:nvPr>
            <p:ph type="sldNum" sz="quarter" idx="12"/>
          </p:nvPr>
        </p:nvSpPr>
        <p:spPr/>
        <p:txBody>
          <a:bodyPr/>
          <a:lstStyle/>
          <a:p>
            <a:fld id="{4FAB73BC-B049-4115-A692-8D63A059BFB8}" type="slidenum">
              <a:rPr lang="en-US" smtClean="0"/>
              <a:t>65</a:t>
            </a:fld>
            <a:endParaRPr lang="en-US" dirty="0"/>
          </a:p>
        </p:txBody>
      </p:sp>
      <mc:AlternateContent xmlns:mc="http://schemas.openxmlformats.org/markup-compatibility/2006" xmlns:p14="http://schemas.microsoft.com/office/powerpoint/2010/main">
        <mc:Choice Requires="p14">
          <p:contentPart p14:bwMode="auto" r:id="rId8">
            <p14:nvContentPartPr>
              <p14:cNvPr id="11" name="Ink 10"/>
              <p14:cNvContentPartPr/>
              <p14:nvPr/>
            </p14:nvContentPartPr>
            <p14:xfrm>
              <a:off x="3480840" y="2172600"/>
              <a:ext cx="4398840" cy="4066200"/>
            </p14:xfrm>
          </p:contentPart>
        </mc:Choice>
        <mc:Fallback xmlns="">
          <p:pic>
            <p:nvPicPr>
              <p:cNvPr id="11" name="Ink 10"/>
              <p:cNvPicPr/>
              <p:nvPr/>
            </p:nvPicPr>
            <p:blipFill>
              <a:blip r:embed="rId9"/>
              <a:stretch>
                <a:fillRect/>
              </a:stretch>
            </p:blipFill>
            <p:spPr>
              <a:xfrm>
                <a:off x="3473640" y="2162520"/>
                <a:ext cx="4417920" cy="4089240"/>
              </a:xfrm>
              <a:prstGeom prst="rect">
                <a:avLst/>
              </a:prstGeom>
            </p:spPr>
          </p:pic>
        </mc:Fallback>
      </mc:AlternateContent>
    </p:spTree>
    <p:extLst>
      <p:ext uri="{BB962C8B-B14F-4D97-AF65-F5344CB8AC3E}">
        <p14:creationId xmlns:p14="http://schemas.microsoft.com/office/powerpoint/2010/main" val="58768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CFGs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1156274" y="1999881"/>
            <a:ext cx="4754635" cy="923330"/>
          </a:xfrm>
          <a:prstGeom prst="rect">
            <a:avLst/>
          </a:prstGeom>
          <a:noFill/>
        </p:spPr>
        <p:txBody>
          <a:bodyPr wrap="none" rtlCol="0">
            <a:spAutoFit/>
          </a:bodyPr>
          <a:lstStyle/>
          <a:p>
            <a:r>
              <a:rPr lang="en-US" dirty="0"/>
              <a:t>Same as a regular context-free grammar:</a:t>
            </a:r>
          </a:p>
          <a:p>
            <a:pPr marL="285750" indent="-285750">
              <a:buFont typeface="Arial" panose="020B0604020202020204" pitchFamily="34" charset="0"/>
              <a:buChar char="•"/>
            </a:pPr>
            <a:r>
              <a:rPr lang="en-US" dirty="0"/>
              <a:t>Terminal, non-terminals, and rules</a:t>
            </a:r>
          </a:p>
          <a:p>
            <a:pPr marL="285750" indent="-285750">
              <a:buFont typeface="Arial" panose="020B0604020202020204" pitchFamily="34" charset="0"/>
              <a:buChar char="•"/>
            </a:pPr>
            <a:r>
              <a:rPr lang="en-US" dirty="0">
                <a:solidFill>
                  <a:schemeClr val="accent2"/>
                </a:solidFill>
              </a:rPr>
              <a:t>Additionally, attach a probability to each rule!</a:t>
            </a:r>
          </a:p>
        </p:txBody>
      </p:sp>
      <p:sp>
        <p:nvSpPr>
          <p:cNvPr id="6" name="TextBox 5"/>
          <p:cNvSpPr txBox="1"/>
          <p:nvPr/>
        </p:nvSpPr>
        <p:spPr>
          <a:xfrm>
            <a:off x="1347438" y="3331411"/>
            <a:ext cx="1479892"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p>
        </p:txBody>
      </p:sp>
      <p:sp>
        <p:nvSpPr>
          <p:cNvPr id="7" name="TextBox 6"/>
          <p:cNvSpPr txBox="1"/>
          <p:nvPr/>
        </p:nvSpPr>
        <p:spPr>
          <a:xfrm>
            <a:off x="4178145" y="3333063"/>
            <a:ext cx="2678426" cy="369332"/>
          </a:xfrm>
          <a:prstGeom prst="rect">
            <a:avLst/>
          </a:prstGeom>
          <a:noFill/>
        </p:spPr>
        <p:txBody>
          <a:bodyPr wrap="none" rtlCol="0">
            <a:spAutoFit/>
          </a:bodyPr>
          <a:lstStyle/>
          <a:p>
            <a:r>
              <a:rPr lang="en-US" dirty="0"/>
              <a:t>Probability: P(</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r>
              <a:rPr lang="en-US" i="1" dirty="0"/>
              <a:t> </a:t>
            </a:r>
            <a:r>
              <a:rPr lang="en-US" dirty="0"/>
              <a:t>|</a:t>
            </a:r>
            <a:r>
              <a:rPr lang="en-US" i="1" dirty="0"/>
              <a:t> </a:t>
            </a:r>
            <a:r>
              <a:rPr lang="en-US" i="1" dirty="0">
                <a:solidFill>
                  <a:schemeClr val="accent2"/>
                </a:solidFill>
              </a:rPr>
              <a:t>A</a:t>
            </a:r>
            <a:r>
              <a:rPr lang="en-US" i="1" dirty="0"/>
              <a:t>)</a:t>
            </a:r>
          </a:p>
        </p:txBody>
      </p:sp>
      <p:sp>
        <p:nvSpPr>
          <p:cNvPr id="8" name="TextBox 7"/>
          <p:cNvSpPr txBox="1"/>
          <p:nvPr/>
        </p:nvSpPr>
        <p:spPr>
          <a:xfrm>
            <a:off x="1156274" y="4630906"/>
            <a:ext cx="4017461" cy="369332"/>
          </a:xfrm>
          <a:prstGeom prst="rect">
            <a:avLst/>
          </a:prstGeom>
          <a:noFill/>
        </p:spPr>
        <p:txBody>
          <a:bodyPr wrap="square" rtlCol="0">
            <a:spAutoFit/>
          </a:bodyPr>
          <a:lstStyle/>
          <a:p>
            <a:r>
              <a:rPr lang="en-US" dirty="0"/>
              <a:t>Compute the probability of a parse tree:</a:t>
            </a:r>
          </a:p>
        </p:txBody>
      </p:sp>
      <p:sp>
        <p:nvSpPr>
          <p:cNvPr id="9" name="Slide Number Placeholder 8"/>
          <p:cNvSpPr>
            <a:spLocks noGrp="1"/>
          </p:cNvSpPr>
          <p:nvPr>
            <p:ph type="sldNum" sz="quarter" idx="12"/>
          </p:nvPr>
        </p:nvSpPr>
        <p:spPr/>
        <p:txBody>
          <a:bodyPr/>
          <a:lstStyle/>
          <a:p>
            <a:fld id="{4FAB73BC-B049-4115-A692-8D63A059BFB8}" type="slidenum">
              <a:rPr lang="en-US" smtClean="0"/>
              <a:t>66</a:t>
            </a:fld>
            <a:endParaRPr lang="en-US" dirty="0"/>
          </a:p>
        </p:txBody>
      </p:sp>
    </p:spTree>
    <p:extLst>
      <p:ext uri="{BB962C8B-B14F-4D97-AF65-F5344CB8AC3E}">
        <p14:creationId xmlns:p14="http://schemas.microsoft.com/office/powerpoint/2010/main" val="13415116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CFGs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1156274" y="1999881"/>
            <a:ext cx="4754635" cy="923330"/>
          </a:xfrm>
          <a:prstGeom prst="rect">
            <a:avLst/>
          </a:prstGeom>
          <a:noFill/>
        </p:spPr>
        <p:txBody>
          <a:bodyPr wrap="none" rtlCol="0">
            <a:spAutoFit/>
          </a:bodyPr>
          <a:lstStyle/>
          <a:p>
            <a:r>
              <a:rPr lang="en-US" dirty="0"/>
              <a:t>Same as a regular context-free grammar:</a:t>
            </a:r>
          </a:p>
          <a:p>
            <a:pPr marL="285750" indent="-285750">
              <a:buFont typeface="Arial" panose="020B0604020202020204" pitchFamily="34" charset="0"/>
              <a:buChar char="•"/>
            </a:pPr>
            <a:r>
              <a:rPr lang="en-US" dirty="0"/>
              <a:t>Terminal, non-terminals, and rules</a:t>
            </a:r>
          </a:p>
          <a:p>
            <a:pPr marL="285750" indent="-285750">
              <a:buFont typeface="Arial" panose="020B0604020202020204" pitchFamily="34" charset="0"/>
              <a:buChar char="•"/>
            </a:pPr>
            <a:r>
              <a:rPr lang="en-US" dirty="0">
                <a:solidFill>
                  <a:schemeClr val="accent2"/>
                </a:solidFill>
              </a:rPr>
              <a:t>Additionally, attach a probability to each rule!</a:t>
            </a:r>
          </a:p>
        </p:txBody>
      </p:sp>
      <p:sp>
        <p:nvSpPr>
          <p:cNvPr id="6" name="TextBox 5"/>
          <p:cNvSpPr txBox="1"/>
          <p:nvPr/>
        </p:nvSpPr>
        <p:spPr>
          <a:xfrm>
            <a:off x="1347438" y="3331411"/>
            <a:ext cx="1479892" cy="369332"/>
          </a:xfrm>
          <a:prstGeom prst="rect">
            <a:avLst/>
          </a:prstGeom>
          <a:noFill/>
        </p:spPr>
        <p:txBody>
          <a:bodyPr wrap="none" rtlCol="0">
            <a:spAutoFit/>
          </a:bodyPr>
          <a:lstStyle/>
          <a:p>
            <a:r>
              <a:rPr lang="en-US" dirty="0"/>
              <a:t>Rule: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p>
        </p:txBody>
      </p:sp>
      <p:sp>
        <p:nvSpPr>
          <p:cNvPr id="7" name="TextBox 6"/>
          <p:cNvSpPr txBox="1"/>
          <p:nvPr/>
        </p:nvSpPr>
        <p:spPr>
          <a:xfrm>
            <a:off x="4178145" y="3333063"/>
            <a:ext cx="2678426" cy="369332"/>
          </a:xfrm>
          <a:prstGeom prst="rect">
            <a:avLst/>
          </a:prstGeom>
          <a:noFill/>
        </p:spPr>
        <p:txBody>
          <a:bodyPr wrap="none" rtlCol="0">
            <a:spAutoFit/>
          </a:bodyPr>
          <a:lstStyle/>
          <a:p>
            <a:r>
              <a:rPr lang="en-US" dirty="0"/>
              <a:t>Probability: P(</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r>
              <a:rPr lang="en-US" i="1" dirty="0"/>
              <a:t> </a:t>
            </a:r>
            <a:r>
              <a:rPr lang="en-US" dirty="0"/>
              <a:t>|</a:t>
            </a:r>
            <a:r>
              <a:rPr lang="en-US" i="1" dirty="0"/>
              <a:t> </a:t>
            </a:r>
            <a:r>
              <a:rPr lang="en-US" i="1" dirty="0">
                <a:solidFill>
                  <a:schemeClr val="accent2"/>
                </a:solidFill>
              </a:rPr>
              <a:t>A</a:t>
            </a:r>
            <a:r>
              <a:rPr lang="en-US" i="1" dirty="0"/>
              <a:t>)</a:t>
            </a:r>
          </a:p>
        </p:txBody>
      </p:sp>
      <p:sp>
        <p:nvSpPr>
          <p:cNvPr id="8" name="TextBox 7"/>
          <p:cNvSpPr txBox="1"/>
          <p:nvPr/>
        </p:nvSpPr>
        <p:spPr>
          <a:xfrm>
            <a:off x="1156274" y="4630906"/>
            <a:ext cx="4017461" cy="369332"/>
          </a:xfrm>
          <a:prstGeom prst="rect">
            <a:avLst/>
          </a:prstGeom>
          <a:noFill/>
        </p:spPr>
        <p:txBody>
          <a:bodyPr wrap="square" rtlCol="0">
            <a:spAutoFit/>
          </a:bodyPr>
          <a:lstStyle/>
          <a:p>
            <a:r>
              <a:rPr lang="en-US" dirty="0"/>
              <a:t>Compute the probability of a parse tree:</a:t>
            </a:r>
          </a:p>
        </p:txBody>
      </p:sp>
      <p:sp>
        <p:nvSpPr>
          <p:cNvPr id="9" name="Slide Number Placeholder 8"/>
          <p:cNvSpPr>
            <a:spLocks noGrp="1"/>
          </p:cNvSpPr>
          <p:nvPr>
            <p:ph type="sldNum" sz="quarter" idx="12"/>
          </p:nvPr>
        </p:nvSpPr>
        <p:spPr/>
        <p:txBody>
          <a:bodyPr/>
          <a:lstStyle/>
          <a:p>
            <a:fld id="{4FAB73BC-B049-4115-A692-8D63A059BFB8}" type="slidenum">
              <a:rPr lang="en-US" smtClean="0"/>
              <a:t>67</a:t>
            </a:fld>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113800" y="4561200"/>
              <a:ext cx="2494800" cy="962280"/>
            </p14:xfrm>
          </p:contentPart>
        </mc:Choice>
        <mc:Fallback xmlns="">
          <p:pic>
            <p:nvPicPr>
              <p:cNvPr id="4" name="Ink 3"/>
              <p:cNvPicPr/>
              <p:nvPr/>
            </p:nvPicPr>
            <p:blipFill>
              <a:blip r:embed="rId4"/>
              <a:stretch>
                <a:fillRect/>
              </a:stretch>
            </p:blipFill>
            <p:spPr>
              <a:xfrm>
                <a:off x="5100840" y="4548240"/>
                <a:ext cx="2523600" cy="987120"/>
              </a:xfrm>
              <a:prstGeom prst="rect">
                <a:avLst/>
              </a:prstGeom>
            </p:spPr>
          </p:pic>
        </mc:Fallback>
      </mc:AlternateContent>
    </p:spTree>
    <p:extLst>
      <p:ext uri="{BB962C8B-B14F-4D97-AF65-F5344CB8AC3E}">
        <p14:creationId xmlns:p14="http://schemas.microsoft.com/office/powerpoint/2010/main" val="12105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PCFG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551591" y="2420638"/>
            <a:ext cx="4137632" cy="253481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68</a:t>
            </a:fld>
            <a:endParaRPr lang="en-US" dirty="0"/>
          </a:p>
        </p:txBody>
      </p:sp>
    </p:spTree>
    <p:extLst>
      <p:ext uri="{BB962C8B-B14F-4D97-AF65-F5344CB8AC3E}">
        <p14:creationId xmlns:p14="http://schemas.microsoft.com/office/powerpoint/2010/main" val="943021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PCFG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551591" y="2420638"/>
            <a:ext cx="4137632" cy="253481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69</a:t>
            </a:fld>
            <a:endParaRPr lang="en-US" dirty="0"/>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734360" y="2001960"/>
              <a:ext cx="3755880" cy="2338920"/>
            </p14:xfrm>
          </p:contentPart>
        </mc:Choice>
        <mc:Fallback xmlns="">
          <p:pic>
            <p:nvPicPr>
              <p:cNvPr id="6" name="Ink 5"/>
              <p:cNvPicPr/>
              <p:nvPr/>
            </p:nvPicPr>
            <p:blipFill>
              <a:blip r:embed="rId5"/>
              <a:stretch>
                <a:fillRect/>
              </a:stretch>
            </p:blipFill>
            <p:spPr>
              <a:xfrm>
                <a:off x="4718160" y="1987200"/>
                <a:ext cx="3787200" cy="2366640"/>
              </a:xfrm>
              <a:prstGeom prst="rect">
                <a:avLst/>
              </a:prstGeom>
            </p:spPr>
          </p:pic>
        </mc:Fallback>
      </mc:AlternateContent>
    </p:spTree>
    <p:extLst>
      <p:ext uri="{BB962C8B-B14F-4D97-AF65-F5344CB8AC3E}">
        <p14:creationId xmlns:p14="http://schemas.microsoft.com/office/powerpoint/2010/main" val="108108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Constituents and Grammars</a:t>
            </a:r>
          </a:p>
        </p:txBody>
      </p:sp>
      <p:sp>
        <p:nvSpPr>
          <p:cNvPr id="6" name="Rounded Rectangle 5"/>
          <p:cNvSpPr/>
          <p:nvPr/>
        </p:nvSpPr>
        <p:spPr>
          <a:xfrm>
            <a:off x="1131029" y="1958338"/>
            <a:ext cx="1315806" cy="397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Grammar</a:t>
            </a:r>
          </a:p>
        </p:txBody>
      </p:sp>
      <p:sp>
        <p:nvSpPr>
          <p:cNvPr id="7" name="TextBox 6"/>
          <p:cNvSpPr txBox="1"/>
          <p:nvPr/>
        </p:nvSpPr>
        <p:spPr>
          <a:xfrm>
            <a:off x="1131029" y="2347429"/>
            <a:ext cx="6761659" cy="1200329"/>
          </a:xfrm>
          <a:prstGeom prst="rect">
            <a:avLst/>
          </a:prstGeom>
          <a:noFill/>
        </p:spPr>
        <p:txBody>
          <a:bodyPr wrap="none" rtlCol="0">
            <a:spAutoFit/>
          </a:bodyPr>
          <a:lstStyle/>
          <a:p>
            <a:r>
              <a:rPr lang="en-US" dirty="0"/>
              <a:t>Tells you how the constituents can be arranged</a:t>
            </a:r>
          </a:p>
          <a:p>
            <a:r>
              <a:rPr lang="en-US" dirty="0"/>
              <a:t>Implicit knowledge for us (we often can’t tell </a:t>
            </a:r>
            <a:r>
              <a:rPr lang="en-US" i="1" dirty="0">
                <a:solidFill>
                  <a:schemeClr val="accent2"/>
                </a:solidFill>
              </a:rPr>
              <a:t>why </a:t>
            </a:r>
            <a:r>
              <a:rPr lang="en-US" dirty="0"/>
              <a:t>something is wrong)</a:t>
            </a:r>
          </a:p>
          <a:p>
            <a:r>
              <a:rPr lang="en-US" dirty="0"/>
              <a:t>Generate all, and only, the possible sentences of the language</a:t>
            </a:r>
          </a:p>
          <a:p>
            <a:r>
              <a:rPr lang="en-US" dirty="0"/>
              <a:t>Different from meaning:</a:t>
            </a:r>
            <a:endParaRPr lang="en-US" dirty="0">
              <a:solidFill>
                <a:schemeClr val="accent2"/>
              </a:solidFill>
            </a:endParaRPr>
          </a:p>
        </p:txBody>
      </p:sp>
      <p:sp>
        <p:nvSpPr>
          <p:cNvPr id="14" name="Rectangle 13"/>
          <p:cNvSpPr/>
          <p:nvPr/>
        </p:nvSpPr>
        <p:spPr>
          <a:xfrm>
            <a:off x="2446835" y="3707364"/>
            <a:ext cx="3707682" cy="369332"/>
          </a:xfrm>
          <a:prstGeom prst="rect">
            <a:avLst/>
          </a:prstGeom>
        </p:spPr>
        <p:txBody>
          <a:bodyPr wrap="none">
            <a:spAutoFit/>
          </a:bodyPr>
          <a:lstStyle/>
          <a:p>
            <a:r>
              <a:rPr lang="en-US" dirty="0">
                <a:solidFill>
                  <a:schemeClr val="accent2"/>
                </a:solidFill>
              </a:rPr>
              <a:t>Colorless green ideas sleep furiously.</a:t>
            </a:r>
          </a:p>
        </p:txBody>
      </p:sp>
      <p:sp>
        <p:nvSpPr>
          <p:cNvPr id="15" name="TextBox 14"/>
          <p:cNvSpPr txBox="1"/>
          <p:nvPr/>
        </p:nvSpPr>
        <p:spPr>
          <a:xfrm>
            <a:off x="1850743" y="4453520"/>
            <a:ext cx="5199180" cy="1477328"/>
          </a:xfrm>
          <a:prstGeom prst="rect">
            <a:avLst/>
          </a:prstGeom>
          <a:noFill/>
        </p:spPr>
        <p:txBody>
          <a:bodyPr wrap="none" rtlCol="0">
            <a:spAutoFit/>
          </a:bodyPr>
          <a:lstStyle/>
          <a:p>
            <a:r>
              <a:rPr lang="en-US" dirty="0"/>
              <a:t>The words are in the right order,</a:t>
            </a:r>
          </a:p>
          <a:p>
            <a:r>
              <a:rPr lang="en-US" dirty="0"/>
              <a:t>And that ideas are green and colorless,</a:t>
            </a:r>
          </a:p>
          <a:p>
            <a:r>
              <a:rPr lang="en-US" dirty="0"/>
              <a:t>And that ideas sleep,</a:t>
            </a:r>
          </a:p>
          <a:p>
            <a:r>
              <a:rPr lang="en-US" dirty="0"/>
              <a:t>And that sleeping is done furiously,</a:t>
            </a:r>
          </a:p>
          <a:p>
            <a:r>
              <a:rPr lang="en-US" dirty="0"/>
              <a:t>As opposed to: </a:t>
            </a:r>
            <a:r>
              <a:rPr lang="en-US" dirty="0">
                <a:solidFill>
                  <a:schemeClr val="accent2"/>
                </a:solidFill>
              </a:rPr>
              <a:t>“sleep green furiously ideas colorless”</a:t>
            </a:r>
          </a:p>
        </p:txBody>
      </p:sp>
      <p:sp>
        <p:nvSpPr>
          <p:cNvPr id="3" name="Slide Number Placeholder 2"/>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126967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probabilities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70</a:t>
            </a:fld>
            <a:endParaRPr lang="en-US" dirty="0"/>
          </a:p>
        </p:txBody>
      </p:sp>
    </p:spTree>
    <p:extLst>
      <p:ext uri="{BB962C8B-B14F-4D97-AF65-F5344CB8AC3E}">
        <p14:creationId xmlns:p14="http://schemas.microsoft.com/office/powerpoint/2010/main" val="2021697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probabilities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71</a:t>
            </a:fld>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016000" y="2302920"/>
              <a:ext cx="4284360" cy="1027080"/>
            </p14:xfrm>
          </p:contentPart>
        </mc:Choice>
        <mc:Fallback xmlns="">
          <p:pic>
            <p:nvPicPr>
              <p:cNvPr id="4" name="Ink 3"/>
              <p:cNvPicPr/>
              <p:nvPr/>
            </p:nvPicPr>
            <p:blipFill>
              <a:blip r:embed="rId4"/>
              <a:stretch>
                <a:fillRect/>
              </a:stretch>
            </p:blipFill>
            <p:spPr>
              <a:xfrm>
                <a:off x="2003400" y="2286720"/>
                <a:ext cx="4313160" cy="1053000"/>
              </a:xfrm>
              <a:prstGeom prst="rect">
                <a:avLst/>
              </a:prstGeom>
            </p:spPr>
          </p:pic>
        </mc:Fallback>
      </mc:AlternateContent>
    </p:spTree>
    <p:extLst>
      <p:ext uri="{BB962C8B-B14F-4D97-AF65-F5344CB8AC3E}">
        <p14:creationId xmlns:p14="http://schemas.microsoft.com/office/powerpoint/2010/main" val="548150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Parsing Problem</a:t>
            </a:r>
          </a:p>
        </p:txBody>
      </p:sp>
      <p:sp>
        <p:nvSpPr>
          <p:cNvPr id="2" name="Footer Placeholder 1"/>
          <p:cNvSpPr>
            <a:spLocks noGrp="1"/>
          </p:cNvSpPr>
          <p:nvPr>
            <p:ph type="ftr" sz="quarter" idx="11"/>
          </p:nvPr>
        </p:nvSpPr>
        <p:spPr/>
        <p:txBody>
          <a:bodyPr/>
          <a:lstStyle/>
          <a:p>
            <a:r>
              <a:rPr lang="en-US"/>
              <a:t>CS 272: Statistical NLP (Winter 2019)</a:t>
            </a:r>
            <a:endParaRPr lang="en-US" dirty="0"/>
          </a:p>
        </p:txBody>
      </p:sp>
      <p:sp>
        <p:nvSpPr>
          <p:cNvPr id="6" name="Rounded Rectangle 5"/>
          <p:cNvSpPr/>
          <p:nvPr/>
        </p:nvSpPr>
        <p:spPr>
          <a:xfrm>
            <a:off x="1775794" y="2874713"/>
            <a:ext cx="1375955"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Recognition</a:t>
            </a:r>
          </a:p>
        </p:txBody>
      </p:sp>
      <p:sp>
        <p:nvSpPr>
          <p:cNvPr id="9" name="TextBox 8"/>
          <p:cNvSpPr txBox="1"/>
          <p:nvPr/>
        </p:nvSpPr>
        <p:spPr>
          <a:xfrm>
            <a:off x="957341" y="2060802"/>
            <a:ext cx="4563292" cy="369332"/>
          </a:xfrm>
          <a:prstGeom prst="rect">
            <a:avLst/>
          </a:prstGeom>
          <a:noFill/>
        </p:spPr>
        <p:txBody>
          <a:bodyPr wrap="square" rtlCol="0">
            <a:spAutoFit/>
          </a:bodyPr>
          <a:lstStyle/>
          <a:p>
            <a:r>
              <a:rPr lang="en-US" dirty="0"/>
              <a:t>Given sentence </a:t>
            </a:r>
            <a:r>
              <a:rPr lang="en-US" b="1" dirty="0"/>
              <a:t>x</a:t>
            </a:r>
            <a:r>
              <a:rPr lang="en-US" dirty="0"/>
              <a:t> and  grammar </a:t>
            </a:r>
            <a:r>
              <a:rPr lang="en-US" b="1"/>
              <a:t>G</a:t>
            </a:r>
            <a:r>
              <a:rPr lang="en-US"/>
              <a:t>,</a:t>
            </a:r>
            <a:endParaRPr lang="en-US" dirty="0"/>
          </a:p>
        </p:txBody>
      </p:sp>
      <p:sp>
        <p:nvSpPr>
          <p:cNvPr id="10" name="TextBox 9"/>
          <p:cNvSpPr txBox="1"/>
          <p:nvPr/>
        </p:nvSpPr>
        <p:spPr>
          <a:xfrm>
            <a:off x="3545204" y="3077016"/>
            <a:ext cx="3874779" cy="369332"/>
          </a:xfrm>
          <a:prstGeom prst="rect">
            <a:avLst/>
          </a:prstGeom>
          <a:noFill/>
        </p:spPr>
        <p:txBody>
          <a:bodyPr wrap="none" rtlCol="0">
            <a:spAutoFit/>
          </a:bodyPr>
          <a:lstStyle/>
          <a:p>
            <a:r>
              <a:rPr lang="en-US" dirty="0">
                <a:solidFill>
                  <a:schemeClr val="accent2"/>
                </a:solidFill>
              </a:rPr>
              <a:t>“Proof” is </a:t>
            </a:r>
            <a:r>
              <a:rPr lang="en-US">
                <a:solidFill>
                  <a:schemeClr val="accent2"/>
                </a:solidFill>
              </a:rPr>
              <a:t>a deduction, valid parse </a:t>
            </a:r>
            <a:r>
              <a:rPr lang="en-US" dirty="0">
                <a:solidFill>
                  <a:schemeClr val="accent2"/>
                </a:solidFill>
              </a:rPr>
              <a:t>tree.</a:t>
            </a:r>
          </a:p>
        </p:txBody>
      </p:sp>
      <p:sp>
        <p:nvSpPr>
          <p:cNvPr id="11" name="TextBox 10"/>
          <p:cNvSpPr txBox="1"/>
          <p:nvPr/>
        </p:nvSpPr>
        <p:spPr>
          <a:xfrm>
            <a:off x="3545204" y="2753575"/>
            <a:ext cx="4563292" cy="369332"/>
          </a:xfrm>
          <a:prstGeom prst="rect">
            <a:avLst/>
          </a:prstGeom>
          <a:noFill/>
        </p:spPr>
        <p:txBody>
          <a:bodyPr wrap="square" rtlCol="0">
            <a:spAutoFit/>
          </a:bodyPr>
          <a:lstStyle/>
          <a:p>
            <a:r>
              <a:rPr lang="en-US" dirty="0"/>
              <a:t>Is sentence </a:t>
            </a:r>
            <a:r>
              <a:rPr lang="en-US" b="1" dirty="0"/>
              <a:t>x</a:t>
            </a:r>
            <a:r>
              <a:rPr lang="en-US" dirty="0"/>
              <a:t> in the grammar? If so, prove it.</a:t>
            </a:r>
          </a:p>
        </p:txBody>
      </p:sp>
      <p:sp>
        <p:nvSpPr>
          <p:cNvPr id="12" name="Rounded Rectangle 11"/>
          <p:cNvSpPr/>
          <p:nvPr/>
        </p:nvSpPr>
        <p:spPr>
          <a:xfrm>
            <a:off x="1741298" y="4268934"/>
            <a:ext cx="1375955"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Parsing</a:t>
            </a:r>
          </a:p>
        </p:txBody>
      </p:sp>
      <p:sp>
        <p:nvSpPr>
          <p:cNvPr id="13" name="TextBox 12"/>
          <p:cNvSpPr txBox="1"/>
          <p:nvPr/>
        </p:nvSpPr>
        <p:spPr>
          <a:xfrm>
            <a:off x="3711089" y="5518819"/>
            <a:ext cx="4698274" cy="369332"/>
          </a:xfrm>
          <a:prstGeom prst="rect">
            <a:avLst/>
          </a:prstGeom>
          <a:noFill/>
        </p:spPr>
        <p:txBody>
          <a:bodyPr wrap="none" rtlCol="0">
            <a:spAutoFit/>
          </a:bodyPr>
          <a:lstStyle/>
          <a:p>
            <a:r>
              <a:rPr lang="en-US" dirty="0">
                <a:solidFill>
                  <a:schemeClr val="accent2"/>
                </a:solidFill>
              </a:rPr>
              <a:t>Even with small grammars, grows exponentially!</a:t>
            </a:r>
          </a:p>
        </p:txBody>
      </p:sp>
      <p:sp>
        <p:nvSpPr>
          <p:cNvPr id="14" name="TextBox 13"/>
          <p:cNvSpPr txBox="1"/>
          <p:nvPr/>
        </p:nvSpPr>
        <p:spPr>
          <a:xfrm>
            <a:off x="3545204" y="4147796"/>
            <a:ext cx="4563292" cy="369332"/>
          </a:xfrm>
          <a:prstGeom prst="rect">
            <a:avLst/>
          </a:prstGeom>
          <a:noFill/>
        </p:spPr>
        <p:txBody>
          <a:bodyPr wrap="square" rtlCol="0">
            <a:spAutoFit/>
          </a:bodyPr>
          <a:lstStyle/>
          <a:p>
            <a:r>
              <a:rPr lang="en-US" dirty="0"/>
              <a:t>Show one or </a:t>
            </a:r>
            <a:r>
              <a:rPr lang="en-US"/>
              <a:t>more derivations for </a:t>
            </a:r>
            <a:r>
              <a:rPr lang="en-US" b="1"/>
              <a:t>x</a:t>
            </a:r>
            <a:r>
              <a:rPr lang="en-US"/>
              <a:t> in </a:t>
            </a:r>
            <a:r>
              <a:rPr lang="en-US" b="1"/>
              <a:t>G</a:t>
            </a:r>
            <a:r>
              <a:rPr lang="en-US"/>
              <a:t>.</a:t>
            </a:r>
            <a:endParaRPr lang="en-US" dirty="0"/>
          </a:p>
        </p:txBody>
      </p:sp>
      <p:pic>
        <p:nvPicPr>
          <p:cNvPr id="15" name="Picture 14"/>
          <p:cNvPicPr>
            <a:picLocks noChangeAspect="1"/>
          </p:cNvPicPr>
          <p:nvPr/>
        </p:nvPicPr>
        <p:blipFill>
          <a:blip r:embed="rId3"/>
          <a:stretch>
            <a:fillRect/>
          </a:stretch>
        </p:blipFill>
        <p:spPr>
          <a:xfrm>
            <a:off x="4420057" y="4656402"/>
            <a:ext cx="1784380" cy="597724"/>
          </a:xfrm>
          <a:prstGeom prst="rect">
            <a:avLst/>
          </a:prstGeom>
        </p:spPr>
      </p:pic>
      <p:sp>
        <p:nvSpPr>
          <p:cNvPr id="3" name="Slide Number Placeholder 2"/>
          <p:cNvSpPr>
            <a:spLocks noGrp="1"/>
          </p:cNvSpPr>
          <p:nvPr>
            <p:ph type="sldNum" sz="quarter" idx="12"/>
          </p:nvPr>
        </p:nvSpPr>
        <p:spPr/>
        <p:txBody>
          <a:bodyPr/>
          <a:lstStyle/>
          <a:p>
            <a:fld id="{4FAB73BC-B049-4115-A692-8D63A059BFB8}" type="slidenum">
              <a:rPr lang="en-US" smtClean="0"/>
              <a:t>72</a:t>
            </a:fld>
            <a:endParaRPr lang="en-US" dirty="0"/>
          </a:p>
        </p:txBody>
      </p:sp>
    </p:spTree>
    <p:extLst>
      <p:ext uri="{BB962C8B-B14F-4D97-AF65-F5344CB8AC3E}">
        <p14:creationId xmlns:p14="http://schemas.microsoft.com/office/powerpoint/2010/main" val="6804200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CKY Algorithm</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1288869" y="2107474"/>
            <a:ext cx="6316857" cy="369332"/>
          </a:xfrm>
          <a:prstGeom prst="rect">
            <a:avLst/>
          </a:prstGeom>
          <a:noFill/>
        </p:spPr>
        <p:txBody>
          <a:bodyPr wrap="none" rtlCol="0">
            <a:spAutoFit/>
          </a:bodyPr>
          <a:lstStyle/>
          <a:p>
            <a:r>
              <a:rPr lang="en-US" dirty="0"/>
              <a:t>T[</a:t>
            </a:r>
            <a:r>
              <a:rPr lang="en-US" dirty="0" err="1"/>
              <a:t>i,j,A</a:t>
            </a:r>
            <a:r>
              <a:rPr lang="en-US" dirty="0"/>
              <a:t>] = Probability of the best parse with root A for the span (</a:t>
            </a:r>
            <a:r>
              <a:rPr lang="en-US" dirty="0" err="1"/>
              <a:t>i,j</a:t>
            </a:r>
            <a:r>
              <a:rPr lang="en-US" dirty="0"/>
              <a:t>)</a:t>
            </a:r>
            <a:endParaRPr lang="en-US" baseline="-25000" dirty="0"/>
          </a:p>
        </p:txBody>
      </p:sp>
      <p:sp>
        <p:nvSpPr>
          <p:cNvPr id="6" name="Rounded Rectangle 5"/>
          <p:cNvSpPr/>
          <p:nvPr/>
        </p:nvSpPr>
        <p:spPr>
          <a:xfrm>
            <a:off x="949234" y="2969623"/>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Base case</a:t>
            </a:r>
          </a:p>
        </p:txBody>
      </p:sp>
      <p:sp>
        <p:nvSpPr>
          <p:cNvPr id="8" name="TextBox 7"/>
          <p:cNvSpPr txBox="1"/>
          <p:nvPr/>
        </p:nvSpPr>
        <p:spPr>
          <a:xfrm>
            <a:off x="2710188" y="2812953"/>
            <a:ext cx="2223686" cy="369332"/>
          </a:xfrm>
          <a:prstGeom prst="rect">
            <a:avLst/>
          </a:prstGeom>
          <a:noFill/>
        </p:spPr>
        <p:txBody>
          <a:bodyPr wrap="none" rtlCol="0">
            <a:spAutoFit/>
          </a:bodyPr>
          <a:lstStyle/>
          <a:p>
            <a:r>
              <a:rPr lang="en-US" dirty="0"/>
              <a:t>Rule: P(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word[j] </a:t>
            </a:r>
            <a:r>
              <a:rPr lang="en-US" dirty="0"/>
              <a:t>)</a:t>
            </a:r>
          </a:p>
        </p:txBody>
      </p:sp>
      <p:sp>
        <p:nvSpPr>
          <p:cNvPr id="9" name="TextBox 8"/>
          <p:cNvSpPr txBox="1"/>
          <p:nvPr/>
        </p:nvSpPr>
        <p:spPr>
          <a:xfrm>
            <a:off x="2710188" y="3193362"/>
            <a:ext cx="2489656" cy="369332"/>
          </a:xfrm>
          <a:prstGeom prst="rect">
            <a:avLst/>
          </a:prstGeom>
          <a:noFill/>
        </p:spPr>
        <p:txBody>
          <a:bodyPr wrap="none" rtlCol="0">
            <a:spAutoFit/>
          </a:bodyPr>
          <a:lstStyle/>
          <a:p>
            <a:r>
              <a:rPr lang="en-US" dirty="0"/>
              <a:t>T[j-1,j,A] = P(word[j] | A)</a:t>
            </a:r>
          </a:p>
        </p:txBody>
      </p:sp>
      <p:grpSp>
        <p:nvGrpSpPr>
          <p:cNvPr id="25" name="Group 24"/>
          <p:cNvGrpSpPr/>
          <p:nvPr/>
        </p:nvGrpSpPr>
        <p:grpSpPr>
          <a:xfrm>
            <a:off x="940344" y="3987833"/>
            <a:ext cx="7432490" cy="1730035"/>
            <a:chOff x="940344" y="3987833"/>
            <a:chExt cx="7432490" cy="1730035"/>
          </a:xfrm>
        </p:grpSpPr>
        <p:sp>
          <p:nvSpPr>
            <p:cNvPr id="7" name="Rounded Rectangle 6"/>
            <p:cNvSpPr/>
            <p:nvPr/>
          </p:nvSpPr>
          <p:spPr>
            <a:xfrm>
              <a:off x="949234" y="3998032"/>
              <a:ext cx="1323703" cy="4702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Recursion</a:t>
              </a:r>
            </a:p>
          </p:txBody>
        </p:sp>
        <p:sp>
          <p:nvSpPr>
            <p:cNvPr id="10" name="TextBox 9"/>
            <p:cNvSpPr txBox="1"/>
            <p:nvPr/>
          </p:nvSpPr>
          <p:spPr>
            <a:xfrm>
              <a:off x="2710188" y="4048497"/>
              <a:ext cx="1845377" cy="369332"/>
            </a:xfrm>
            <a:prstGeom prst="rect">
              <a:avLst/>
            </a:prstGeom>
            <a:noFill/>
          </p:spPr>
          <p:txBody>
            <a:bodyPr wrap="none" rtlCol="0">
              <a:spAutoFit/>
            </a:bodyPr>
            <a:lstStyle/>
            <a:p>
              <a:r>
                <a:rPr lang="en-US" dirty="0"/>
                <a:t>Rule: P( </a:t>
              </a:r>
              <a:r>
                <a:rPr lang="en-US" i="1" dirty="0">
                  <a:solidFill>
                    <a:schemeClr val="accent2"/>
                  </a:solidFill>
                </a:rPr>
                <a:t>A </a:t>
              </a:r>
              <a:r>
                <a:rPr lang="en-US" i="1" dirty="0">
                  <a:solidFill>
                    <a:schemeClr val="accent2"/>
                  </a:solidFill>
                  <a:ea typeface="ＭＳ Ｐゴシック" charset="0"/>
                  <a:sym typeface="Symbol" charset="0"/>
                </a:rPr>
                <a:t></a:t>
              </a:r>
              <a:r>
                <a:rPr lang="en-US" i="1" dirty="0">
                  <a:solidFill>
                    <a:schemeClr val="accent2"/>
                  </a:solidFill>
                </a:rPr>
                <a:t> B C</a:t>
              </a:r>
              <a:r>
                <a:rPr lang="en-US" dirty="0"/>
                <a:t> )</a:t>
              </a:r>
            </a:p>
          </p:txBody>
        </p:sp>
        <p:sp>
          <p:nvSpPr>
            <p:cNvPr id="11" name="TextBox 10"/>
            <p:cNvSpPr txBox="1"/>
            <p:nvPr/>
          </p:nvSpPr>
          <p:spPr>
            <a:xfrm>
              <a:off x="7465140" y="4320127"/>
              <a:ext cx="317716" cy="369332"/>
            </a:xfrm>
            <a:prstGeom prst="rect">
              <a:avLst/>
            </a:prstGeom>
            <a:noFill/>
          </p:spPr>
          <p:txBody>
            <a:bodyPr wrap="none" rtlCol="0">
              <a:spAutoFit/>
            </a:bodyPr>
            <a:lstStyle/>
            <a:p>
              <a:r>
                <a:rPr lang="en-US"/>
                <a:t>A</a:t>
              </a:r>
            </a:p>
          </p:txBody>
        </p:sp>
        <p:sp>
          <p:nvSpPr>
            <p:cNvPr id="12" name="TextBox 11"/>
            <p:cNvSpPr txBox="1"/>
            <p:nvPr/>
          </p:nvSpPr>
          <p:spPr>
            <a:xfrm>
              <a:off x="7147424" y="4971774"/>
              <a:ext cx="317716" cy="369332"/>
            </a:xfrm>
            <a:prstGeom prst="rect">
              <a:avLst/>
            </a:prstGeom>
            <a:noFill/>
          </p:spPr>
          <p:txBody>
            <a:bodyPr wrap="none" rtlCol="0">
              <a:spAutoFit/>
            </a:bodyPr>
            <a:lstStyle/>
            <a:p>
              <a:r>
                <a:rPr lang="en-US" dirty="0"/>
                <a:t>B</a:t>
              </a:r>
            </a:p>
          </p:txBody>
        </p:sp>
        <p:sp>
          <p:nvSpPr>
            <p:cNvPr id="13" name="TextBox 12"/>
            <p:cNvSpPr txBox="1"/>
            <p:nvPr/>
          </p:nvSpPr>
          <p:spPr>
            <a:xfrm>
              <a:off x="7793668" y="4964343"/>
              <a:ext cx="308098" cy="369332"/>
            </a:xfrm>
            <a:prstGeom prst="rect">
              <a:avLst/>
            </a:prstGeom>
            <a:noFill/>
          </p:spPr>
          <p:txBody>
            <a:bodyPr wrap="none" rtlCol="0">
              <a:spAutoFit/>
            </a:bodyPr>
            <a:lstStyle/>
            <a:p>
              <a:r>
                <a:rPr lang="en-US" dirty="0"/>
                <a:t>C</a:t>
              </a:r>
            </a:p>
          </p:txBody>
        </p:sp>
        <p:cxnSp>
          <p:nvCxnSpPr>
            <p:cNvPr id="14" name="Straight Connector 13"/>
            <p:cNvCxnSpPr>
              <a:stCxn id="11" idx="2"/>
              <a:endCxn id="12" idx="0"/>
            </p:cNvCxnSpPr>
            <p:nvPr/>
          </p:nvCxnSpPr>
          <p:spPr>
            <a:xfrm flipH="1">
              <a:off x="7306282" y="4689459"/>
              <a:ext cx="317716" cy="28231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a:stCxn id="11" idx="2"/>
              <a:endCxn id="13" idx="0"/>
            </p:cNvCxnSpPr>
            <p:nvPr/>
          </p:nvCxnSpPr>
          <p:spPr>
            <a:xfrm>
              <a:off x="7623998" y="4689459"/>
              <a:ext cx="323719" cy="274884"/>
            </a:xfrm>
            <a:prstGeom prst="line">
              <a:avLst/>
            </a:prstGeom>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7378578" y="3987833"/>
              <a:ext cx="490840"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i,j</a:t>
              </a:r>
              <a:r>
                <a:rPr lang="en-US" dirty="0">
                  <a:solidFill>
                    <a:schemeClr val="accent2"/>
                  </a:solidFill>
                </a:rPr>
                <a:t>)</a:t>
              </a:r>
            </a:p>
          </p:txBody>
        </p:sp>
        <p:sp>
          <p:nvSpPr>
            <p:cNvPr id="17" name="TextBox 16"/>
            <p:cNvSpPr txBox="1"/>
            <p:nvPr/>
          </p:nvSpPr>
          <p:spPr>
            <a:xfrm>
              <a:off x="6924607" y="5348536"/>
              <a:ext cx="540533" cy="369332"/>
            </a:xfrm>
            <a:prstGeom prst="rect">
              <a:avLst/>
            </a:prstGeom>
            <a:noFill/>
          </p:spPr>
          <p:txBody>
            <a:bodyPr wrap="none" rtlCol="0">
              <a:spAutoFit/>
            </a:bodyPr>
            <a:lstStyle/>
            <a:p>
              <a:r>
                <a:rPr lang="en-US">
                  <a:solidFill>
                    <a:schemeClr val="accent2"/>
                  </a:solidFill>
                </a:rPr>
                <a:t>(</a:t>
              </a:r>
              <a:r>
                <a:rPr lang="en-US" dirty="0" err="1">
                  <a:solidFill>
                    <a:schemeClr val="accent2"/>
                  </a:solidFill>
                </a:rPr>
                <a:t>i,k</a:t>
              </a:r>
              <a:r>
                <a:rPr lang="en-US" dirty="0">
                  <a:solidFill>
                    <a:schemeClr val="accent2"/>
                  </a:solidFill>
                </a:rPr>
                <a:t>)</a:t>
              </a:r>
            </a:p>
          </p:txBody>
        </p:sp>
        <p:sp>
          <p:nvSpPr>
            <p:cNvPr id="18" name="TextBox 17"/>
            <p:cNvSpPr txBox="1"/>
            <p:nvPr/>
          </p:nvSpPr>
          <p:spPr>
            <a:xfrm>
              <a:off x="7830698" y="5333675"/>
              <a:ext cx="542136" cy="369332"/>
            </a:xfrm>
            <a:prstGeom prst="rect">
              <a:avLst/>
            </a:prstGeom>
            <a:noFill/>
          </p:spPr>
          <p:txBody>
            <a:bodyPr wrap="none" rtlCol="0">
              <a:spAutoFit/>
            </a:bodyPr>
            <a:lstStyle/>
            <a:p>
              <a:r>
                <a:rPr lang="en-US" dirty="0">
                  <a:solidFill>
                    <a:schemeClr val="accent2"/>
                  </a:solidFill>
                </a:rPr>
                <a:t>(</a:t>
              </a:r>
              <a:r>
                <a:rPr lang="en-US" dirty="0" err="1">
                  <a:solidFill>
                    <a:schemeClr val="accent2"/>
                  </a:solidFill>
                </a:rPr>
                <a:t>k,j</a:t>
              </a:r>
              <a:r>
                <a:rPr lang="en-US" dirty="0">
                  <a:solidFill>
                    <a:schemeClr val="accent2"/>
                  </a:solidFill>
                </a:rPr>
                <a:t>)</a:t>
              </a:r>
            </a:p>
          </p:txBody>
        </p:sp>
        <p:sp>
          <p:nvSpPr>
            <p:cNvPr id="19" name="TextBox 18"/>
            <p:cNvSpPr txBox="1"/>
            <p:nvPr/>
          </p:nvSpPr>
          <p:spPr>
            <a:xfrm>
              <a:off x="940344" y="4602442"/>
              <a:ext cx="4805226" cy="369332"/>
            </a:xfrm>
            <a:prstGeom prst="rect">
              <a:avLst/>
            </a:prstGeom>
            <a:noFill/>
          </p:spPr>
          <p:txBody>
            <a:bodyPr wrap="none" rtlCol="0">
              <a:spAutoFit/>
            </a:bodyPr>
            <a:lstStyle/>
            <a:p>
              <a:r>
                <a:rPr lang="en-US" dirty="0"/>
                <a:t>Try every position k, and every non-terminal pair:</a:t>
              </a:r>
            </a:p>
          </p:txBody>
        </p:sp>
      </p:grpSp>
      <p:sp>
        <p:nvSpPr>
          <p:cNvPr id="20" name="TextBox 19"/>
          <p:cNvSpPr txBox="1"/>
          <p:nvPr/>
        </p:nvSpPr>
        <p:spPr>
          <a:xfrm>
            <a:off x="7465140" y="2681952"/>
            <a:ext cx="317716" cy="369332"/>
          </a:xfrm>
          <a:prstGeom prst="rect">
            <a:avLst/>
          </a:prstGeom>
          <a:noFill/>
        </p:spPr>
        <p:txBody>
          <a:bodyPr wrap="none" rtlCol="0">
            <a:spAutoFit/>
          </a:bodyPr>
          <a:lstStyle/>
          <a:p>
            <a:r>
              <a:rPr lang="en-US" dirty="0"/>
              <a:t>A</a:t>
            </a:r>
          </a:p>
        </p:txBody>
      </p:sp>
      <p:sp>
        <p:nvSpPr>
          <p:cNvPr id="21" name="TextBox 20"/>
          <p:cNvSpPr txBox="1"/>
          <p:nvPr/>
        </p:nvSpPr>
        <p:spPr>
          <a:xfrm>
            <a:off x="7821296" y="2663166"/>
            <a:ext cx="686919" cy="369332"/>
          </a:xfrm>
          <a:prstGeom prst="rect">
            <a:avLst/>
          </a:prstGeom>
          <a:noFill/>
        </p:spPr>
        <p:txBody>
          <a:bodyPr wrap="none" rtlCol="0">
            <a:spAutoFit/>
          </a:bodyPr>
          <a:lstStyle/>
          <a:p>
            <a:r>
              <a:rPr lang="en-US">
                <a:solidFill>
                  <a:schemeClr val="accent2"/>
                </a:solidFill>
              </a:rPr>
              <a:t>(j-1,j</a:t>
            </a:r>
            <a:r>
              <a:rPr lang="en-US" dirty="0">
                <a:solidFill>
                  <a:schemeClr val="accent2"/>
                </a:solidFill>
              </a:rPr>
              <a:t>)</a:t>
            </a:r>
          </a:p>
        </p:txBody>
      </p:sp>
      <p:sp>
        <p:nvSpPr>
          <p:cNvPr id="22" name="TextBox 21"/>
          <p:cNvSpPr txBox="1"/>
          <p:nvPr/>
        </p:nvSpPr>
        <p:spPr>
          <a:xfrm>
            <a:off x="7194508" y="3334425"/>
            <a:ext cx="858980" cy="369332"/>
          </a:xfrm>
          <a:prstGeom prst="rect">
            <a:avLst/>
          </a:prstGeom>
          <a:noFill/>
        </p:spPr>
        <p:txBody>
          <a:bodyPr wrap="square" rtlCol="0">
            <a:spAutoFit/>
          </a:bodyPr>
          <a:lstStyle/>
          <a:p>
            <a:r>
              <a:rPr lang="en-US"/>
              <a:t>word[j]</a:t>
            </a:r>
          </a:p>
        </p:txBody>
      </p:sp>
      <p:cxnSp>
        <p:nvCxnSpPr>
          <p:cNvPr id="23" name="Straight Connector 22"/>
          <p:cNvCxnSpPr>
            <a:stCxn id="20" idx="2"/>
            <a:endCxn id="22" idx="0"/>
          </p:cNvCxnSpPr>
          <p:nvPr/>
        </p:nvCxnSpPr>
        <p:spPr>
          <a:xfrm>
            <a:off x="7623998" y="3051284"/>
            <a:ext cx="0" cy="283141"/>
          </a:xfrm>
          <a:prstGeom prst="line">
            <a:avLst/>
          </a:prstGeom>
        </p:spPr>
        <p:style>
          <a:lnRef idx="1">
            <a:schemeClr val="dk1"/>
          </a:lnRef>
          <a:fillRef idx="0">
            <a:schemeClr val="dk1"/>
          </a:fillRef>
          <a:effectRef idx="0">
            <a:schemeClr val="dk1"/>
          </a:effectRef>
          <a:fontRef idx="minor">
            <a:schemeClr val="tx1"/>
          </a:fontRef>
        </p:style>
      </p:cxnSp>
      <p:sp>
        <p:nvSpPr>
          <p:cNvPr id="24" name="Rectangle 23"/>
          <p:cNvSpPr/>
          <p:nvPr/>
        </p:nvSpPr>
        <p:spPr>
          <a:xfrm>
            <a:off x="1242731" y="5190708"/>
            <a:ext cx="3933897" cy="369332"/>
          </a:xfrm>
          <a:prstGeom prst="rect">
            <a:avLst/>
          </a:prstGeom>
        </p:spPr>
        <p:txBody>
          <a:bodyPr wrap="none">
            <a:spAutoFit/>
          </a:bodyPr>
          <a:lstStyle/>
          <a:p>
            <a:r>
              <a:rPr lang="en-US" dirty="0"/>
              <a:t>T[</a:t>
            </a:r>
            <a:r>
              <a:rPr lang="en-US" dirty="0" err="1"/>
              <a:t>i,j,A</a:t>
            </a:r>
            <a:r>
              <a:rPr lang="en-US" dirty="0"/>
              <a:t>] =  max   P(</a:t>
            </a:r>
            <a:r>
              <a:rPr lang="en-US" dirty="0">
                <a:solidFill>
                  <a:schemeClr val="accent2"/>
                </a:solidFill>
              </a:rPr>
              <a:t>B C| A</a:t>
            </a:r>
            <a:r>
              <a:rPr lang="en-US" dirty="0"/>
              <a:t>)  T[</a:t>
            </a:r>
            <a:r>
              <a:rPr lang="en-US" dirty="0" err="1"/>
              <a:t>i,k,B</a:t>
            </a:r>
            <a:r>
              <a:rPr lang="en-US" dirty="0"/>
              <a:t>] T[</a:t>
            </a:r>
            <a:r>
              <a:rPr lang="en-US" dirty="0" err="1"/>
              <a:t>k,j,C</a:t>
            </a:r>
            <a:r>
              <a:rPr lang="en-US" dirty="0"/>
              <a:t>]</a:t>
            </a:r>
          </a:p>
        </p:txBody>
      </p:sp>
      <p:sp>
        <p:nvSpPr>
          <p:cNvPr id="26" name="Slide Number Placeholder 25"/>
          <p:cNvSpPr>
            <a:spLocks noGrp="1"/>
          </p:cNvSpPr>
          <p:nvPr>
            <p:ph type="sldNum" sz="quarter" idx="12"/>
          </p:nvPr>
        </p:nvSpPr>
        <p:spPr/>
        <p:txBody>
          <a:bodyPr/>
          <a:lstStyle/>
          <a:p>
            <a:fld id="{4FAB73BC-B049-4115-A692-8D63A059BFB8}" type="slidenum">
              <a:rPr lang="en-US" smtClean="0"/>
              <a:t>73</a:t>
            </a:fld>
            <a:endParaRPr lang="en-US" dirty="0"/>
          </a:p>
        </p:txBody>
      </p:sp>
      <mc:AlternateContent xmlns:mc="http://schemas.openxmlformats.org/markup-compatibility/2006" xmlns:p14="http://schemas.microsoft.com/office/powerpoint/2010/main">
        <mc:Choice Requires="p14">
          <p:contentPart p14:bwMode="auto" r:id="rId3">
            <p14:nvContentPartPr>
              <p14:cNvPr id="27" name="Ink 26"/>
              <p14:cNvContentPartPr/>
              <p14:nvPr/>
            </p14:nvContentPartPr>
            <p14:xfrm>
              <a:off x="2286360" y="5553000"/>
              <a:ext cx="109440" cy="162000"/>
            </p14:xfrm>
          </p:contentPart>
        </mc:Choice>
        <mc:Fallback xmlns="">
          <p:pic>
            <p:nvPicPr>
              <p:cNvPr id="27" name="Ink 26"/>
              <p:cNvPicPr/>
              <p:nvPr/>
            </p:nvPicPr>
            <p:blipFill>
              <a:blip r:embed="rId4"/>
              <a:stretch>
                <a:fillRect/>
              </a:stretch>
            </p:blipFill>
            <p:spPr>
              <a:xfrm>
                <a:off x="2273400" y="5539320"/>
                <a:ext cx="133560" cy="186840"/>
              </a:xfrm>
              <a:prstGeom prst="rect">
                <a:avLst/>
              </a:prstGeom>
            </p:spPr>
          </p:pic>
        </mc:Fallback>
      </mc:AlternateContent>
    </p:spTree>
    <p:extLst>
      <p:ext uri="{BB962C8B-B14F-4D97-AF65-F5344CB8AC3E}">
        <p14:creationId xmlns:p14="http://schemas.microsoft.com/office/powerpoint/2010/main" val="2027857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Lexicalized PCFGs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rotWithShape="1">
          <a:blip r:embed="rId3"/>
          <a:srcRect l="54826" t="35600" r="13019" b="22584"/>
          <a:stretch/>
        </p:blipFill>
        <p:spPr>
          <a:xfrm>
            <a:off x="2372624" y="2118779"/>
            <a:ext cx="4226438" cy="3663456"/>
          </a:xfrm>
          <a:prstGeom prst="rect">
            <a:avLst/>
          </a:prstGeom>
        </p:spPr>
      </p:pic>
      <p:sp>
        <p:nvSpPr>
          <p:cNvPr id="6" name="Slide Number Placeholder 5"/>
          <p:cNvSpPr>
            <a:spLocks noGrp="1"/>
          </p:cNvSpPr>
          <p:nvPr>
            <p:ph type="sldNum" sz="quarter" idx="12"/>
          </p:nvPr>
        </p:nvSpPr>
        <p:spPr/>
        <p:txBody>
          <a:bodyPr/>
          <a:lstStyle/>
          <a:p>
            <a:fld id="{4FAB73BC-B049-4115-A692-8D63A059BFB8}" type="slidenum">
              <a:rPr lang="en-US" smtClean="0"/>
              <a:t>74</a:t>
            </a:fld>
            <a:endParaRPr lang="en-US" dirty="0"/>
          </a:p>
        </p:txBody>
      </p:sp>
    </p:spTree>
    <p:extLst>
      <p:ext uri="{BB962C8B-B14F-4D97-AF65-F5344CB8AC3E}">
        <p14:creationId xmlns:p14="http://schemas.microsoft.com/office/powerpoint/2010/main" val="1652918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Lexicalized PCFGs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rotWithShape="1">
          <a:blip r:embed="rId3"/>
          <a:srcRect l="54826" t="35600" r="13019" b="22584"/>
          <a:stretch/>
        </p:blipFill>
        <p:spPr>
          <a:xfrm>
            <a:off x="2372624" y="2118779"/>
            <a:ext cx="4226438" cy="3663456"/>
          </a:xfrm>
          <a:prstGeom prst="rect">
            <a:avLst/>
          </a:prstGeom>
        </p:spPr>
      </p:pic>
      <p:sp>
        <p:nvSpPr>
          <p:cNvPr id="6" name="Slide Number Placeholder 5"/>
          <p:cNvSpPr>
            <a:spLocks noGrp="1"/>
          </p:cNvSpPr>
          <p:nvPr>
            <p:ph type="sldNum" sz="quarter" idx="12"/>
          </p:nvPr>
        </p:nvSpPr>
        <p:spPr/>
        <p:txBody>
          <a:bodyPr/>
          <a:lstStyle/>
          <a:p>
            <a:fld id="{4FAB73BC-B049-4115-A692-8D63A059BFB8}" type="slidenum">
              <a:rPr lang="en-US" smtClean="0"/>
              <a:t>75</a:t>
            </a:fld>
            <a:endParaRPr lang="en-US" dirty="0"/>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695040" y="2165040"/>
              <a:ext cx="5323680" cy="2176560"/>
            </p14:xfrm>
          </p:contentPart>
        </mc:Choice>
        <mc:Fallback xmlns="">
          <p:pic>
            <p:nvPicPr>
              <p:cNvPr id="4" name="Ink 3"/>
              <p:cNvPicPr/>
              <p:nvPr/>
            </p:nvPicPr>
            <p:blipFill>
              <a:blip r:embed="rId5"/>
              <a:stretch>
                <a:fillRect/>
              </a:stretch>
            </p:blipFill>
            <p:spPr>
              <a:xfrm>
                <a:off x="3681720" y="2148480"/>
                <a:ext cx="5352120" cy="2207160"/>
              </a:xfrm>
              <a:prstGeom prst="rect">
                <a:avLst/>
              </a:prstGeom>
            </p:spPr>
          </p:pic>
        </mc:Fallback>
      </mc:AlternateContent>
    </p:spTree>
    <p:extLst>
      <p:ext uri="{BB962C8B-B14F-4D97-AF65-F5344CB8AC3E}">
        <p14:creationId xmlns:p14="http://schemas.microsoft.com/office/powerpoint/2010/main" val="17154335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Lexicalizing a CFG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pic>
        <p:nvPicPr>
          <p:cNvPr id="8" name="Picture 7"/>
          <p:cNvPicPr>
            <a:picLocks noChangeAspect="1"/>
          </p:cNvPicPr>
          <p:nvPr/>
        </p:nvPicPr>
        <p:blipFill>
          <a:blip r:embed="rId3"/>
          <a:stretch>
            <a:fillRect/>
          </a:stretch>
        </p:blipFill>
        <p:spPr>
          <a:xfrm>
            <a:off x="2221256" y="2356984"/>
            <a:ext cx="4517456" cy="3333711"/>
          </a:xfrm>
          <a:prstGeom prst="rect">
            <a:avLst/>
          </a:prstGeom>
        </p:spPr>
      </p:pic>
      <p:sp>
        <p:nvSpPr>
          <p:cNvPr id="2" name="Slide Number Placeholder 1"/>
          <p:cNvSpPr>
            <a:spLocks noGrp="1"/>
          </p:cNvSpPr>
          <p:nvPr>
            <p:ph type="sldNum" sz="quarter" idx="12"/>
          </p:nvPr>
        </p:nvSpPr>
        <p:spPr/>
        <p:txBody>
          <a:bodyPr/>
          <a:lstStyle/>
          <a:p>
            <a:fld id="{4FAB73BC-B049-4115-A692-8D63A059BFB8}" type="slidenum">
              <a:rPr lang="en-US" smtClean="0"/>
              <a:t>76</a:t>
            </a:fld>
            <a:endParaRPr lang="en-US" dirty="0"/>
          </a:p>
        </p:txBody>
      </p:sp>
    </p:spTree>
    <p:extLst>
      <p:ext uri="{BB962C8B-B14F-4D97-AF65-F5344CB8AC3E}">
        <p14:creationId xmlns:p14="http://schemas.microsoft.com/office/powerpoint/2010/main" val="46004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Lexicalizing a CFG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pic>
        <p:nvPicPr>
          <p:cNvPr id="8" name="Picture 7"/>
          <p:cNvPicPr>
            <a:picLocks noChangeAspect="1"/>
          </p:cNvPicPr>
          <p:nvPr/>
        </p:nvPicPr>
        <p:blipFill>
          <a:blip r:embed="rId3"/>
          <a:stretch>
            <a:fillRect/>
          </a:stretch>
        </p:blipFill>
        <p:spPr>
          <a:xfrm>
            <a:off x="2221256" y="2356984"/>
            <a:ext cx="4517456" cy="3333711"/>
          </a:xfrm>
          <a:prstGeom prst="rect">
            <a:avLst/>
          </a:prstGeom>
        </p:spPr>
      </p:pic>
      <p:sp>
        <p:nvSpPr>
          <p:cNvPr id="2" name="Slide Number Placeholder 1"/>
          <p:cNvSpPr>
            <a:spLocks noGrp="1"/>
          </p:cNvSpPr>
          <p:nvPr>
            <p:ph type="sldNum" sz="quarter" idx="12"/>
          </p:nvPr>
        </p:nvSpPr>
        <p:spPr/>
        <p:txBody>
          <a:bodyPr/>
          <a:lstStyle/>
          <a:p>
            <a:fld id="{4FAB73BC-B049-4115-A692-8D63A059BFB8}" type="slidenum">
              <a:rPr lang="en-US" smtClean="0"/>
              <a:t>77</a:t>
            </a:fld>
            <a:endParaRPr lang="en-US"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580840" y="2974680"/>
              <a:ext cx="3917520" cy="2351880"/>
            </p14:xfrm>
          </p:contentPart>
        </mc:Choice>
        <mc:Fallback xmlns="">
          <p:pic>
            <p:nvPicPr>
              <p:cNvPr id="3" name="Ink 2"/>
              <p:cNvPicPr/>
              <p:nvPr/>
            </p:nvPicPr>
            <p:blipFill>
              <a:blip r:embed="rId5"/>
              <a:stretch>
                <a:fillRect/>
              </a:stretch>
            </p:blipFill>
            <p:spPr>
              <a:xfrm>
                <a:off x="2571480" y="2966400"/>
                <a:ext cx="3942360" cy="2372400"/>
              </a:xfrm>
              <a:prstGeom prst="rect">
                <a:avLst/>
              </a:prstGeom>
            </p:spPr>
          </p:pic>
        </mc:Fallback>
      </mc:AlternateContent>
    </p:spTree>
    <p:extLst>
      <p:ext uri="{BB962C8B-B14F-4D97-AF65-F5344CB8AC3E}">
        <p14:creationId xmlns:p14="http://schemas.microsoft.com/office/powerpoint/2010/main" val="18651281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Lexicalizing a CFG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pic>
        <p:nvPicPr>
          <p:cNvPr id="2" name="Picture 1"/>
          <p:cNvPicPr>
            <a:picLocks noChangeAspect="1"/>
          </p:cNvPicPr>
          <p:nvPr/>
        </p:nvPicPr>
        <p:blipFill>
          <a:blip r:embed="rId3"/>
          <a:stretch>
            <a:fillRect/>
          </a:stretch>
        </p:blipFill>
        <p:spPr>
          <a:xfrm>
            <a:off x="2025757" y="2045944"/>
            <a:ext cx="5138205" cy="3567225"/>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78</a:t>
            </a:fld>
            <a:endParaRPr lang="en-US" dirty="0"/>
          </a:p>
        </p:txBody>
      </p:sp>
    </p:spTree>
    <p:extLst>
      <p:ext uri="{BB962C8B-B14F-4D97-AF65-F5344CB8AC3E}">
        <p14:creationId xmlns:p14="http://schemas.microsoft.com/office/powerpoint/2010/main" val="16326123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Lexicalizing a CFG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pic>
        <p:nvPicPr>
          <p:cNvPr id="2" name="Picture 1"/>
          <p:cNvPicPr>
            <a:picLocks noChangeAspect="1"/>
          </p:cNvPicPr>
          <p:nvPr/>
        </p:nvPicPr>
        <p:blipFill>
          <a:blip r:embed="rId3"/>
          <a:stretch>
            <a:fillRect/>
          </a:stretch>
        </p:blipFill>
        <p:spPr>
          <a:xfrm>
            <a:off x="2025757" y="2045944"/>
            <a:ext cx="5138205" cy="3567225"/>
          </a:xfrm>
          <a:prstGeom prst="rect">
            <a:avLst/>
          </a:prstGeom>
        </p:spPr>
      </p:pic>
      <p:sp>
        <p:nvSpPr>
          <p:cNvPr id="5" name="Slide Number Placeholder 4"/>
          <p:cNvSpPr>
            <a:spLocks noGrp="1"/>
          </p:cNvSpPr>
          <p:nvPr>
            <p:ph type="sldNum" sz="quarter" idx="12"/>
          </p:nvPr>
        </p:nvSpPr>
        <p:spPr/>
        <p:txBody>
          <a:bodyPr/>
          <a:lstStyle/>
          <a:p>
            <a:fld id="{4FAB73BC-B049-4115-A692-8D63A059BFB8}" type="slidenum">
              <a:rPr lang="en-US" smtClean="0"/>
              <a:t>79</a:t>
            </a:fld>
            <a:endParaRPr lang="en-US"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789920" y="1613520"/>
              <a:ext cx="6062760" cy="4640760"/>
            </p14:xfrm>
          </p:contentPart>
        </mc:Choice>
        <mc:Fallback xmlns="">
          <p:pic>
            <p:nvPicPr>
              <p:cNvPr id="3" name="Ink 2"/>
              <p:cNvPicPr/>
              <p:nvPr/>
            </p:nvPicPr>
            <p:blipFill>
              <a:blip r:embed="rId5"/>
              <a:stretch>
                <a:fillRect/>
              </a:stretch>
            </p:blipFill>
            <p:spPr>
              <a:xfrm>
                <a:off x="1780560" y="1609200"/>
                <a:ext cx="6085440" cy="4654440"/>
              </a:xfrm>
              <a:prstGeom prst="rect">
                <a:avLst/>
              </a:prstGeom>
            </p:spPr>
          </p:pic>
        </mc:Fallback>
      </mc:AlternateContent>
    </p:spTree>
    <p:extLst>
      <p:ext uri="{BB962C8B-B14F-4D97-AF65-F5344CB8AC3E}">
        <p14:creationId xmlns:p14="http://schemas.microsoft.com/office/powerpoint/2010/main" val="320681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Uses of Parsing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sp>
        <p:nvSpPr>
          <p:cNvPr id="7" name="Rectangle 6"/>
          <p:cNvSpPr/>
          <p:nvPr/>
        </p:nvSpPr>
        <p:spPr>
          <a:xfrm>
            <a:off x="822960" y="3237359"/>
            <a:ext cx="5195650" cy="2862322"/>
          </a:xfrm>
          <a:prstGeom prst="rect">
            <a:avLst/>
          </a:prstGeom>
        </p:spPr>
        <p:txBody>
          <a:bodyPr wrap="square">
            <a:spAutoFit/>
          </a:bodyPr>
          <a:lstStyle/>
          <a:p>
            <a:pPr marL="342900" indent="-342900">
              <a:buClr>
                <a:schemeClr val="accent1"/>
              </a:buClr>
              <a:buFont typeface="+mj-lt"/>
              <a:buAutoNum type="arabicPeriod"/>
            </a:pPr>
            <a:r>
              <a:rPr lang="en-US" dirty="0"/>
              <a:t>Grammar checkers</a:t>
            </a:r>
          </a:p>
          <a:p>
            <a:pPr marL="342900" indent="-342900">
              <a:buClr>
                <a:schemeClr val="accent1"/>
              </a:buClr>
              <a:buFont typeface="+mj-lt"/>
              <a:buAutoNum type="arabicPeriod"/>
            </a:pPr>
            <a:r>
              <a:rPr lang="en-US" dirty="0"/>
              <a:t>Dialog systems</a:t>
            </a:r>
          </a:p>
          <a:p>
            <a:pPr marL="342900" indent="-342900">
              <a:buClr>
                <a:schemeClr val="accent1"/>
              </a:buClr>
              <a:buFont typeface="+mj-lt"/>
              <a:buAutoNum type="arabicPeriod"/>
            </a:pPr>
            <a:r>
              <a:rPr lang="en-US" dirty="0"/>
              <a:t>High precision question answering</a:t>
            </a:r>
          </a:p>
          <a:p>
            <a:pPr marL="342900" indent="-342900">
              <a:buClr>
                <a:schemeClr val="accent1"/>
              </a:buClr>
              <a:buFont typeface="+mj-lt"/>
              <a:buAutoNum type="arabicPeriod"/>
            </a:pPr>
            <a:r>
              <a:rPr lang="en-US" dirty="0"/>
              <a:t>Named entity recognition</a:t>
            </a:r>
            <a:endParaRPr lang="en-US" dirty="0">
              <a:solidFill>
                <a:srgbClr val="177245"/>
              </a:solidFill>
            </a:endParaRPr>
          </a:p>
          <a:p>
            <a:pPr marL="342900" indent="-342900">
              <a:buClr>
                <a:schemeClr val="accent1"/>
              </a:buClr>
              <a:buFont typeface="+mj-lt"/>
              <a:buAutoNum type="arabicPeriod"/>
            </a:pPr>
            <a:r>
              <a:rPr lang="en-US" dirty="0"/>
              <a:t>Sentence compression</a:t>
            </a:r>
            <a:endParaRPr lang="en-US" dirty="0">
              <a:solidFill>
                <a:srgbClr val="177245"/>
              </a:solidFill>
            </a:endParaRPr>
          </a:p>
          <a:p>
            <a:pPr marL="342900" indent="-342900">
              <a:buClr>
                <a:schemeClr val="accent1"/>
              </a:buClr>
              <a:buFont typeface="+mj-lt"/>
              <a:buAutoNum type="arabicPeriod"/>
            </a:pPr>
            <a:r>
              <a:rPr lang="en-US" dirty="0"/>
              <a:t>Extracting</a:t>
            </a:r>
            <a:r>
              <a:rPr lang="en-US" altLang="ja-JP" dirty="0"/>
              <a:t> opinions about products</a:t>
            </a:r>
          </a:p>
          <a:p>
            <a:pPr marL="342900" indent="-342900">
              <a:buClr>
                <a:schemeClr val="accent1"/>
              </a:buClr>
              <a:buFont typeface="+mj-lt"/>
              <a:buAutoNum type="arabicPeriod"/>
            </a:pPr>
            <a:r>
              <a:rPr lang="en-US" dirty="0"/>
              <a:t>Improved interaction in computer games</a:t>
            </a:r>
          </a:p>
          <a:p>
            <a:pPr marL="342900" indent="-342900">
              <a:buClr>
                <a:schemeClr val="accent1"/>
              </a:buClr>
              <a:buFont typeface="+mj-lt"/>
              <a:buAutoNum type="arabicPeriod"/>
            </a:pPr>
            <a:r>
              <a:rPr lang="en-US" dirty="0"/>
              <a:t>Helping linguists find data</a:t>
            </a:r>
          </a:p>
          <a:p>
            <a:pPr marL="342900" indent="-342900">
              <a:buClr>
                <a:schemeClr val="accent1"/>
              </a:buClr>
              <a:buFont typeface="+mj-lt"/>
              <a:buAutoNum type="arabicPeriod"/>
            </a:pPr>
            <a:r>
              <a:rPr lang="en-US" dirty="0"/>
              <a:t>Machine translation</a:t>
            </a:r>
          </a:p>
          <a:p>
            <a:pPr marL="342900" indent="-342900">
              <a:buClr>
                <a:schemeClr val="accent1"/>
              </a:buClr>
              <a:buFont typeface="+mj-lt"/>
              <a:buAutoNum type="arabicPeriod"/>
            </a:pPr>
            <a:r>
              <a:rPr lang="en-US" dirty="0">
                <a:solidFill>
                  <a:srgbClr val="000000"/>
                </a:solidFill>
              </a:rPr>
              <a:t>Relation extraction systems</a:t>
            </a:r>
            <a:endParaRPr lang="en-US" dirty="0">
              <a:solidFill>
                <a:schemeClr val="accent4"/>
              </a:solidFill>
            </a:endParaRPr>
          </a:p>
        </p:txBody>
      </p:sp>
      <p:sp>
        <p:nvSpPr>
          <p:cNvPr id="8" name="Rectangle 7"/>
          <p:cNvSpPr/>
          <p:nvPr/>
        </p:nvSpPr>
        <p:spPr>
          <a:xfrm>
            <a:off x="1993994" y="1901977"/>
            <a:ext cx="5201731" cy="369332"/>
          </a:xfrm>
          <a:prstGeom prst="rect">
            <a:avLst/>
          </a:prstGeom>
        </p:spPr>
        <p:txBody>
          <a:bodyPr wrap="square">
            <a:spAutoFit/>
          </a:bodyPr>
          <a:lstStyle/>
          <a:p>
            <a:r>
              <a:rPr lang="en-US" dirty="0"/>
              <a:t>[ </a:t>
            </a:r>
            <a:r>
              <a:rPr lang="en-US" dirty="0">
                <a:solidFill>
                  <a:schemeClr val="accent2"/>
                </a:solidFill>
              </a:rPr>
              <a:t>send </a:t>
            </a:r>
            <a:r>
              <a:rPr lang="en-US" dirty="0"/>
              <a:t>[</a:t>
            </a:r>
            <a:r>
              <a:rPr lang="en-US" dirty="0">
                <a:solidFill>
                  <a:schemeClr val="accent2"/>
                </a:solidFill>
              </a:rPr>
              <a:t>the text message from James</a:t>
            </a:r>
            <a:r>
              <a:rPr lang="en-US" dirty="0"/>
              <a:t>] [</a:t>
            </a:r>
            <a:r>
              <a:rPr lang="en-US" dirty="0">
                <a:solidFill>
                  <a:schemeClr val="accent2"/>
                </a:solidFill>
              </a:rPr>
              <a:t>to Sharon</a:t>
            </a:r>
            <a:r>
              <a:rPr lang="en-US" dirty="0"/>
              <a:t>] ]</a:t>
            </a:r>
          </a:p>
        </p:txBody>
      </p:sp>
      <p:sp>
        <p:nvSpPr>
          <p:cNvPr id="9" name="Rectangle 8"/>
          <p:cNvSpPr/>
          <p:nvPr/>
        </p:nvSpPr>
        <p:spPr>
          <a:xfrm>
            <a:off x="1993994" y="2569668"/>
            <a:ext cx="5038998" cy="369332"/>
          </a:xfrm>
          <a:prstGeom prst="rect">
            <a:avLst/>
          </a:prstGeom>
        </p:spPr>
        <p:txBody>
          <a:bodyPr wrap="square">
            <a:spAutoFit/>
          </a:bodyPr>
          <a:lstStyle/>
          <a:p>
            <a:r>
              <a:rPr lang="en-US" dirty="0"/>
              <a:t>[ </a:t>
            </a:r>
            <a:r>
              <a:rPr lang="en-US" dirty="0">
                <a:solidFill>
                  <a:schemeClr val="accent2"/>
                </a:solidFill>
              </a:rPr>
              <a:t>translate </a:t>
            </a:r>
            <a:r>
              <a:rPr lang="en-US" dirty="0"/>
              <a:t>[</a:t>
            </a:r>
            <a:r>
              <a:rPr lang="en-US" dirty="0">
                <a:solidFill>
                  <a:schemeClr val="accent2"/>
                </a:solidFill>
              </a:rPr>
              <a:t>the message</a:t>
            </a:r>
            <a:r>
              <a:rPr lang="en-US" dirty="0"/>
              <a:t>] [</a:t>
            </a:r>
            <a:r>
              <a:rPr lang="en-US" dirty="0">
                <a:solidFill>
                  <a:schemeClr val="accent2"/>
                </a:solidFill>
              </a:rPr>
              <a:t>from Hindi</a:t>
            </a:r>
            <a:r>
              <a:rPr lang="en-US" dirty="0"/>
              <a:t>] [</a:t>
            </a:r>
            <a:r>
              <a:rPr lang="en-US" dirty="0">
                <a:solidFill>
                  <a:schemeClr val="accent2"/>
                </a:solidFill>
              </a:rPr>
              <a:t>to English</a:t>
            </a:r>
            <a:r>
              <a:rPr lang="en-US" dirty="0"/>
              <a:t>] ]</a:t>
            </a:r>
          </a:p>
        </p:txBody>
      </p:sp>
      <p:sp>
        <p:nvSpPr>
          <p:cNvPr id="2" name="Slide Number Placeholder 1"/>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57711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Lexicalizing a CFG</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pic>
        <p:nvPicPr>
          <p:cNvPr id="3" name="Picture 2"/>
          <p:cNvPicPr>
            <a:picLocks noChangeAspect="1"/>
          </p:cNvPicPr>
          <p:nvPr/>
        </p:nvPicPr>
        <p:blipFill>
          <a:blip r:embed="rId3"/>
          <a:stretch>
            <a:fillRect/>
          </a:stretch>
        </p:blipFill>
        <p:spPr>
          <a:xfrm>
            <a:off x="1845409" y="2259458"/>
            <a:ext cx="5455562" cy="3201163"/>
          </a:xfrm>
          <a:prstGeom prst="rect">
            <a:avLst/>
          </a:prstGeom>
        </p:spPr>
      </p:pic>
      <p:sp>
        <p:nvSpPr>
          <p:cNvPr id="2" name="Slide Number Placeholder 1"/>
          <p:cNvSpPr>
            <a:spLocks noGrp="1"/>
          </p:cNvSpPr>
          <p:nvPr>
            <p:ph type="sldNum" sz="quarter" idx="12"/>
          </p:nvPr>
        </p:nvSpPr>
        <p:spPr/>
        <p:txBody>
          <a:bodyPr/>
          <a:lstStyle/>
          <a:p>
            <a:fld id="{4FAB73BC-B049-4115-A692-8D63A059BFB8}" type="slidenum">
              <a:rPr lang="en-US" smtClean="0"/>
              <a:t>80</a:t>
            </a:fld>
            <a:endParaRPr lang="en-US" dirty="0"/>
          </a:p>
        </p:txBody>
      </p:sp>
    </p:spTree>
    <p:extLst>
      <p:ext uri="{BB962C8B-B14F-4D97-AF65-F5344CB8AC3E}">
        <p14:creationId xmlns:p14="http://schemas.microsoft.com/office/powerpoint/2010/main" val="10554289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Outline</a:t>
            </a:r>
          </a:p>
        </p:txBody>
      </p:sp>
      <p:sp>
        <p:nvSpPr>
          <p:cNvPr id="2" name="Footer Placeholder 1"/>
          <p:cNvSpPr>
            <a:spLocks noGrp="1"/>
          </p:cNvSpPr>
          <p:nvPr>
            <p:ph type="ftr" sz="quarter" idx="11"/>
          </p:nvPr>
        </p:nvSpPr>
        <p:spPr/>
        <p:txBody>
          <a:bodyPr/>
          <a:lstStyle/>
          <a:p>
            <a:r>
              <a:rPr lang="en-US" dirty="0"/>
              <a:t>CS 272: Statistical NLP (Winter 2019)</a:t>
            </a:r>
          </a:p>
        </p:txBody>
      </p:sp>
      <p:sp>
        <p:nvSpPr>
          <p:cNvPr id="12" name="Rounded Rectangle 11"/>
          <p:cNvSpPr/>
          <p:nvPr/>
        </p:nvSpPr>
        <p:spPr>
          <a:xfrm>
            <a:off x="1391033" y="4554222"/>
            <a:ext cx="6456782" cy="79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Dependency Parsing</a:t>
            </a:r>
          </a:p>
        </p:txBody>
      </p:sp>
      <p:sp>
        <p:nvSpPr>
          <p:cNvPr id="14" name="Rounded Rectangle 13"/>
          <p:cNvSpPr/>
          <p:nvPr/>
        </p:nvSpPr>
        <p:spPr>
          <a:xfrm>
            <a:off x="1391033" y="3545880"/>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Extensions: Probabilistic and Lexicalized</a:t>
            </a:r>
          </a:p>
        </p:txBody>
      </p:sp>
      <p:sp>
        <p:nvSpPr>
          <p:cNvPr id="9" name="Rounded Rectangle 8"/>
          <p:cNvSpPr/>
          <p:nvPr/>
        </p:nvSpPr>
        <p:spPr>
          <a:xfrm>
            <a:off x="1391033" y="2537538"/>
            <a:ext cx="6456782" cy="7911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Parsing: CKY Algorithm</a:t>
            </a:r>
          </a:p>
        </p:txBody>
      </p:sp>
      <p:sp>
        <p:nvSpPr>
          <p:cNvPr id="3" name="Slide Number Placeholder 2"/>
          <p:cNvSpPr>
            <a:spLocks noGrp="1"/>
          </p:cNvSpPr>
          <p:nvPr>
            <p:ph type="sldNum" sz="quarter" idx="12"/>
          </p:nvPr>
        </p:nvSpPr>
        <p:spPr/>
        <p:txBody>
          <a:bodyPr/>
          <a:lstStyle/>
          <a:p>
            <a:fld id="{4FAB73BC-B049-4115-A692-8D63A059BFB8}" type="slidenum">
              <a:rPr lang="en-US" smtClean="0"/>
              <a:t>81</a:t>
            </a:fld>
            <a:endParaRPr lang="en-US" dirty="0"/>
          </a:p>
        </p:txBody>
      </p:sp>
    </p:spTree>
    <p:extLst>
      <p:ext uri="{BB962C8B-B14F-4D97-AF65-F5344CB8AC3E}">
        <p14:creationId xmlns:p14="http://schemas.microsoft.com/office/powerpoint/2010/main" val="800000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22960" y="246347"/>
            <a:ext cx="7543800" cy="1450757"/>
          </a:xfrm>
        </p:spPr>
        <p:txBody>
          <a:bodyPr/>
          <a:lstStyle/>
          <a:p>
            <a:r>
              <a:rPr lang="en-US" dirty="0"/>
              <a:t>Dependencies</a:t>
            </a:r>
          </a:p>
        </p:txBody>
      </p:sp>
      <p:sp>
        <p:nvSpPr>
          <p:cNvPr id="4" name="Footer Placeholder 3"/>
          <p:cNvSpPr>
            <a:spLocks noGrp="1"/>
          </p:cNvSpPr>
          <p:nvPr>
            <p:ph type="ftr" sz="quarter" idx="11"/>
          </p:nvPr>
        </p:nvSpPr>
        <p:spPr/>
        <p:txBody>
          <a:bodyPr/>
          <a:lstStyle/>
          <a:p>
            <a:r>
              <a:rPr lang="en-US"/>
              <a:t>CS 272: Statistical NLP (Winter 2019)</a:t>
            </a:r>
            <a:endParaRPr lang="en-US" dirty="0"/>
          </a:p>
        </p:txBody>
      </p:sp>
      <p:sp>
        <p:nvSpPr>
          <p:cNvPr id="7" name="TextBox 6"/>
          <p:cNvSpPr txBox="1"/>
          <p:nvPr/>
        </p:nvSpPr>
        <p:spPr>
          <a:xfrm>
            <a:off x="1184694" y="1931681"/>
            <a:ext cx="6590581" cy="369332"/>
          </a:xfrm>
          <a:prstGeom prst="rect">
            <a:avLst/>
          </a:prstGeom>
          <a:noFill/>
        </p:spPr>
        <p:txBody>
          <a:bodyPr wrap="square" rtlCol="0">
            <a:spAutoFit/>
          </a:bodyPr>
          <a:lstStyle/>
          <a:p>
            <a:r>
              <a:rPr lang="en-US" dirty="0"/>
              <a:t>Represent only the syntactic dependencies…</a:t>
            </a:r>
          </a:p>
        </p:txBody>
      </p:sp>
      <p:pic>
        <p:nvPicPr>
          <p:cNvPr id="3" name="Picture 2"/>
          <p:cNvPicPr>
            <a:picLocks noChangeAspect="1"/>
          </p:cNvPicPr>
          <p:nvPr/>
        </p:nvPicPr>
        <p:blipFill>
          <a:blip r:embed="rId3"/>
          <a:stretch>
            <a:fillRect/>
          </a:stretch>
        </p:blipFill>
        <p:spPr>
          <a:xfrm>
            <a:off x="647262" y="2813998"/>
            <a:ext cx="5006853" cy="2937874"/>
          </a:xfrm>
          <a:prstGeom prst="rect">
            <a:avLst/>
          </a:prstGeom>
        </p:spPr>
      </p:pic>
      <p:sp>
        <p:nvSpPr>
          <p:cNvPr id="2" name="Slide Number Placeholder 1"/>
          <p:cNvSpPr>
            <a:spLocks noGrp="1"/>
          </p:cNvSpPr>
          <p:nvPr>
            <p:ph type="sldNum" sz="quarter" idx="12"/>
          </p:nvPr>
        </p:nvSpPr>
        <p:spPr/>
        <p:txBody>
          <a:bodyPr/>
          <a:lstStyle/>
          <a:p>
            <a:fld id="{4FAB73BC-B049-4115-A692-8D63A059BFB8}" type="slidenum">
              <a:rPr lang="en-US" smtClean="0"/>
              <a:t>82</a:t>
            </a:fld>
            <a:endParaRPr lang="en-US" dirty="0"/>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398920" y="2459160"/>
              <a:ext cx="1779840" cy="1895040"/>
            </p14:xfrm>
          </p:contentPart>
        </mc:Choice>
        <mc:Fallback xmlns="">
          <p:pic>
            <p:nvPicPr>
              <p:cNvPr id="5" name="Ink 4"/>
              <p:cNvPicPr/>
              <p:nvPr/>
            </p:nvPicPr>
            <p:blipFill>
              <a:blip r:embed="rId5"/>
              <a:stretch>
                <a:fillRect/>
              </a:stretch>
            </p:blipFill>
            <p:spPr>
              <a:xfrm>
                <a:off x="5382720" y="2444400"/>
                <a:ext cx="1805040" cy="1925640"/>
              </a:xfrm>
              <a:prstGeom prst="rect">
                <a:avLst/>
              </a:prstGeom>
            </p:spPr>
          </p:pic>
        </mc:Fallback>
      </mc:AlternateContent>
    </p:spTree>
    <p:extLst>
      <p:ext uri="{BB962C8B-B14F-4D97-AF65-F5344CB8AC3E}">
        <p14:creationId xmlns:p14="http://schemas.microsoft.com/office/powerpoint/2010/main" val="12359525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Structure = Subtrees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3197450" y="1857375"/>
            <a:ext cx="2353843" cy="1348556"/>
          </a:xfrm>
          <a:prstGeom prst="rect">
            <a:avLst/>
          </a:prstGeom>
        </p:spPr>
      </p:pic>
      <p:pic>
        <p:nvPicPr>
          <p:cNvPr id="6" name="Picture 5"/>
          <p:cNvPicPr>
            <a:picLocks noChangeAspect="1"/>
          </p:cNvPicPr>
          <p:nvPr/>
        </p:nvPicPr>
        <p:blipFill>
          <a:blip r:embed="rId4"/>
          <a:stretch>
            <a:fillRect/>
          </a:stretch>
        </p:blipFill>
        <p:spPr>
          <a:xfrm>
            <a:off x="3140884" y="3282960"/>
            <a:ext cx="3643374" cy="1264028"/>
          </a:xfrm>
          <a:prstGeom prst="rect">
            <a:avLst/>
          </a:prstGeom>
        </p:spPr>
      </p:pic>
      <p:pic>
        <p:nvPicPr>
          <p:cNvPr id="7" name="Picture 6"/>
          <p:cNvPicPr>
            <a:picLocks noChangeAspect="1"/>
          </p:cNvPicPr>
          <p:nvPr/>
        </p:nvPicPr>
        <p:blipFill>
          <a:blip r:embed="rId5"/>
          <a:stretch>
            <a:fillRect/>
          </a:stretch>
        </p:blipFill>
        <p:spPr>
          <a:xfrm>
            <a:off x="2030638" y="4629481"/>
            <a:ext cx="4924702" cy="1463106"/>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83</a:t>
            </a:fld>
            <a:endParaRPr lang="en-US" dirty="0"/>
          </a:p>
        </p:txBody>
      </p:sp>
    </p:spTree>
    <p:extLst>
      <p:ext uri="{BB962C8B-B14F-4D97-AF65-F5344CB8AC3E}">
        <p14:creationId xmlns:p14="http://schemas.microsoft.com/office/powerpoint/2010/main" val="7022719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Labels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6" name="Picture 5"/>
          <p:cNvPicPr>
            <a:picLocks noChangeAspect="1"/>
          </p:cNvPicPr>
          <p:nvPr/>
        </p:nvPicPr>
        <p:blipFill>
          <a:blip r:embed="rId3"/>
          <a:stretch>
            <a:fillRect/>
          </a:stretch>
        </p:blipFill>
        <p:spPr>
          <a:xfrm>
            <a:off x="1091381" y="4688950"/>
            <a:ext cx="7099228" cy="1209114"/>
          </a:xfrm>
          <a:prstGeom prst="rect">
            <a:avLst/>
          </a:prstGeom>
        </p:spPr>
      </p:pic>
      <p:pic>
        <p:nvPicPr>
          <p:cNvPr id="7" name="Picture 6"/>
          <p:cNvPicPr>
            <a:picLocks noChangeAspect="1"/>
          </p:cNvPicPr>
          <p:nvPr/>
        </p:nvPicPr>
        <p:blipFill>
          <a:blip r:embed="rId4"/>
          <a:stretch>
            <a:fillRect/>
          </a:stretch>
        </p:blipFill>
        <p:spPr>
          <a:xfrm>
            <a:off x="1992315" y="1840604"/>
            <a:ext cx="5006853" cy="2937874"/>
          </a:xfrm>
          <a:prstGeom prst="rect">
            <a:avLst/>
          </a:prstGeom>
        </p:spPr>
      </p:pic>
      <p:sp>
        <p:nvSpPr>
          <p:cNvPr id="8" name="Rectangle 7"/>
          <p:cNvSpPr/>
          <p:nvPr/>
        </p:nvSpPr>
        <p:spPr>
          <a:xfrm>
            <a:off x="4594860" y="3669399"/>
            <a:ext cx="2325083" cy="1040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84</a:t>
            </a:fld>
            <a:endParaRPr lang="en-US" dirty="0"/>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816640" y="2151720"/>
              <a:ext cx="3333600" cy="2099520"/>
            </p14:xfrm>
          </p:contentPart>
        </mc:Choice>
        <mc:Fallback xmlns="">
          <p:pic>
            <p:nvPicPr>
              <p:cNvPr id="5" name="Ink 4"/>
              <p:cNvPicPr/>
              <p:nvPr/>
            </p:nvPicPr>
            <p:blipFill>
              <a:blip r:embed="rId6"/>
              <a:stretch>
                <a:fillRect/>
              </a:stretch>
            </p:blipFill>
            <p:spPr>
              <a:xfrm>
                <a:off x="2804040" y="2144880"/>
                <a:ext cx="3361680" cy="2121840"/>
              </a:xfrm>
              <a:prstGeom prst="rect">
                <a:avLst/>
              </a:prstGeom>
            </p:spPr>
          </p:pic>
        </mc:Fallback>
      </mc:AlternateContent>
    </p:spTree>
    <p:extLst>
      <p:ext uri="{BB962C8B-B14F-4D97-AF65-F5344CB8AC3E}">
        <p14:creationId xmlns:p14="http://schemas.microsoft.com/office/powerpoint/2010/main" val="4732781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Labels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3"/>
          <a:stretch>
            <a:fillRect/>
          </a:stretch>
        </p:blipFill>
        <p:spPr>
          <a:xfrm>
            <a:off x="815106" y="1781608"/>
            <a:ext cx="7611314" cy="4474019"/>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85</a:t>
            </a:fld>
            <a:endParaRPr lang="en-US" dirty="0"/>
          </a:p>
        </p:txBody>
      </p:sp>
    </p:spTree>
    <p:extLst>
      <p:ext uri="{BB962C8B-B14F-4D97-AF65-F5344CB8AC3E}">
        <p14:creationId xmlns:p14="http://schemas.microsoft.com/office/powerpoint/2010/main" val="3401334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Trees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86</a:t>
            </a:fld>
            <a:endParaRPr lang="en-US"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896920" y="1975320"/>
              <a:ext cx="5173560" cy="4088520"/>
            </p14:xfrm>
          </p:contentPart>
        </mc:Choice>
        <mc:Fallback xmlns="">
          <p:pic>
            <p:nvPicPr>
              <p:cNvPr id="5" name="Ink 4"/>
              <p:cNvPicPr/>
              <p:nvPr/>
            </p:nvPicPr>
            <p:blipFill>
              <a:blip r:embed="rId4"/>
              <a:stretch>
                <a:fillRect/>
              </a:stretch>
            </p:blipFill>
            <p:spPr>
              <a:xfrm>
                <a:off x="2882160" y="1960920"/>
                <a:ext cx="5203800" cy="4118400"/>
              </a:xfrm>
              <a:prstGeom prst="rect">
                <a:avLst/>
              </a:prstGeom>
            </p:spPr>
          </p:pic>
        </mc:Fallback>
      </mc:AlternateContent>
    </p:spTree>
    <p:extLst>
      <p:ext uri="{BB962C8B-B14F-4D97-AF65-F5344CB8AC3E}">
        <p14:creationId xmlns:p14="http://schemas.microsoft.com/office/powerpoint/2010/main" val="913966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Projective vs Non-projective</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6" name="Picture 5"/>
          <p:cNvPicPr>
            <a:picLocks noChangeAspect="1"/>
          </p:cNvPicPr>
          <p:nvPr/>
        </p:nvPicPr>
        <p:blipFill>
          <a:blip r:embed="rId3"/>
          <a:stretch>
            <a:fillRect/>
          </a:stretch>
        </p:blipFill>
        <p:spPr>
          <a:xfrm>
            <a:off x="3731334" y="2129238"/>
            <a:ext cx="4678029" cy="1463470"/>
          </a:xfrm>
          <a:prstGeom prst="rect">
            <a:avLst/>
          </a:prstGeom>
        </p:spPr>
      </p:pic>
      <p:pic>
        <p:nvPicPr>
          <p:cNvPr id="7" name="Picture 6"/>
          <p:cNvPicPr>
            <a:picLocks noChangeAspect="1"/>
          </p:cNvPicPr>
          <p:nvPr/>
        </p:nvPicPr>
        <p:blipFill>
          <a:blip r:embed="rId4"/>
          <a:stretch>
            <a:fillRect/>
          </a:stretch>
        </p:blipFill>
        <p:spPr>
          <a:xfrm>
            <a:off x="2054928" y="4272014"/>
            <a:ext cx="6714296" cy="1595386"/>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87</a:t>
            </a:fld>
            <a:endParaRPr lang="en-US" dirty="0"/>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866520" y="2099160"/>
              <a:ext cx="1940760" cy="1682280"/>
            </p14:xfrm>
          </p:contentPart>
        </mc:Choice>
        <mc:Fallback xmlns="">
          <p:pic>
            <p:nvPicPr>
              <p:cNvPr id="5" name="Ink 4"/>
              <p:cNvPicPr/>
              <p:nvPr/>
            </p:nvPicPr>
            <p:blipFill>
              <a:blip r:embed="rId6"/>
              <a:stretch>
                <a:fillRect/>
              </a:stretch>
            </p:blipFill>
            <p:spPr>
              <a:xfrm>
                <a:off x="853920" y="2086920"/>
                <a:ext cx="1968840" cy="1707840"/>
              </a:xfrm>
              <a:prstGeom prst="rect">
                <a:avLst/>
              </a:prstGeom>
            </p:spPr>
          </p:pic>
        </mc:Fallback>
      </mc:AlternateContent>
    </p:spTree>
    <p:extLst>
      <p:ext uri="{BB962C8B-B14F-4D97-AF65-F5344CB8AC3E}">
        <p14:creationId xmlns:p14="http://schemas.microsoft.com/office/powerpoint/2010/main" val="73331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Dependency Parses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Rectangle 3"/>
          <p:cNvSpPr txBox="1">
            <a:spLocks noChangeArrowheads="1"/>
          </p:cNvSpPr>
          <p:nvPr/>
        </p:nvSpPr>
        <p:spPr>
          <a:xfrm>
            <a:off x="485467" y="2999502"/>
            <a:ext cx="4217547" cy="95569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Times" charset="0"/>
              <a:buNone/>
            </a:pPr>
            <a:r>
              <a:rPr lang="en-US" sz="1600" dirty="0">
                <a:latin typeface="Lucida Sans" charset="0"/>
                <a:ea typeface="ＭＳ Ｐゴシック" charset="0"/>
                <a:cs typeface="ＭＳ Ｐゴシック" charset="0"/>
              </a:rPr>
              <a:t>ROOT   She  saw   the   video   lecture </a:t>
            </a:r>
          </a:p>
          <a:p>
            <a:pPr>
              <a:buFont typeface="Times" charset="0"/>
              <a:buNone/>
            </a:pPr>
            <a:r>
              <a:rPr lang="en-US" sz="1600" dirty="0">
                <a:latin typeface="Lucida Sans" charset="0"/>
                <a:ea typeface="ＭＳ Ｐゴシック" charset="0"/>
                <a:cs typeface="ＭＳ Ｐゴシック" charset="0"/>
              </a:rPr>
              <a:t>     0       1      2      3       4           5</a:t>
            </a:r>
          </a:p>
        </p:txBody>
      </p:sp>
      <p:sp>
        <p:nvSpPr>
          <p:cNvPr id="6" name="Text Box 5"/>
          <p:cNvSpPr txBox="1">
            <a:spLocks noChangeArrowheads="1"/>
          </p:cNvSpPr>
          <p:nvPr/>
        </p:nvSpPr>
        <p:spPr bwMode="auto">
          <a:xfrm>
            <a:off x="533400" y="3878996"/>
            <a:ext cx="3333873" cy="230832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marL="0" indent="0" algn="l" eaLnBrk="1" hangingPunct="1"/>
            <a:r>
              <a:rPr lang="en-US" dirty="0">
                <a:latin typeface="+mj-lt"/>
              </a:rPr>
              <a:t>Gold</a:t>
            </a:r>
          </a:p>
          <a:p>
            <a:pPr algn="l" eaLnBrk="1" hangingPunct="1">
              <a:buFontTx/>
              <a:buAutoNum type="arabicPlain"/>
            </a:pPr>
            <a:r>
              <a:rPr lang="en-US" dirty="0">
                <a:latin typeface="+mj-lt"/>
              </a:rPr>
              <a:t>  2	 She	  	</a:t>
            </a:r>
            <a:r>
              <a:rPr lang="en-US" dirty="0" err="1">
                <a:latin typeface="+mj-lt"/>
              </a:rPr>
              <a:t>nsubj</a:t>
            </a:r>
            <a:endParaRPr lang="en-US" dirty="0">
              <a:latin typeface="+mj-lt"/>
            </a:endParaRPr>
          </a:p>
          <a:p>
            <a:pPr algn="l" eaLnBrk="1" hangingPunct="1">
              <a:buFontTx/>
              <a:buAutoNum type="arabicPlain" startAt="2"/>
            </a:pPr>
            <a:r>
              <a:rPr lang="en-US" dirty="0">
                <a:latin typeface="+mj-lt"/>
              </a:rPr>
              <a:t>  0	 saw	  	root </a:t>
            </a:r>
          </a:p>
          <a:p>
            <a:pPr algn="l" eaLnBrk="1" hangingPunct="1">
              <a:buFontTx/>
              <a:buAutoNum type="arabicPlain" startAt="2"/>
            </a:pPr>
            <a:r>
              <a:rPr lang="en-US" dirty="0">
                <a:latin typeface="+mj-lt"/>
              </a:rPr>
              <a:t>  5	 the	  	</a:t>
            </a:r>
            <a:r>
              <a:rPr lang="en-US" dirty="0" err="1">
                <a:latin typeface="+mj-lt"/>
              </a:rPr>
              <a:t>det</a:t>
            </a:r>
            <a:endParaRPr lang="en-US" dirty="0">
              <a:latin typeface="+mj-lt"/>
            </a:endParaRPr>
          </a:p>
          <a:p>
            <a:pPr algn="l" eaLnBrk="1" hangingPunct="1">
              <a:buFontTx/>
              <a:buAutoNum type="arabicPlain" startAt="2"/>
            </a:pPr>
            <a:r>
              <a:rPr lang="en-US" dirty="0">
                <a:latin typeface="+mj-lt"/>
              </a:rPr>
              <a:t>  5	 video		</a:t>
            </a:r>
            <a:r>
              <a:rPr lang="en-US" dirty="0" err="1">
                <a:latin typeface="+mj-lt"/>
              </a:rPr>
              <a:t>nn</a:t>
            </a:r>
            <a:endParaRPr lang="en-US" dirty="0">
              <a:latin typeface="+mj-lt"/>
            </a:endParaRPr>
          </a:p>
          <a:p>
            <a:pPr algn="l" eaLnBrk="1" hangingPunct="1">
              <a:buFontTx/>
              <a:buAutoNum type="arabicPlain" startAt="2"/>
            </a:pPr>
            <a:r>
              <a:rPr lang="en-US" dirty="0">
                <a:latin typeface="+mj-lt"/>
              </a:rPr>
              <a:t>  2    lecture		</a:t>
            </a:r>
            <a:r>
              <a:rPr lang="en-US" dirty="0" err="1">
                <a:latin typeface="+mj-lt"/>
              </a:rPr>
              <a:t>dobj</a:t>
            </a:r>
            <a:endParaRPr lang="en-US" dirty="0">
              <a:latin typeface="+mj-lt"/>
            </a:endParaRPr>
          </a:p>
        </p:txBody>
      </p:sp>
      <p:sp>
        <p:nvSpPr>
          <p:cNvPr id="7" name="Text Box 6"/>
          <p:cNvSpPr txBox="1">
            <a:spLocks noChangeArrowheads="1"/>
          </p:cNvSpPr>
          <p:nvPr/>
        </p:nvSpPr>
        <p:spPr bwMode="auto">
          <a:xfrm>
            <a:off x="5391406" y="3878996"/>
            <a:ext cx="3493893" cy="2308324"/>
          </a:xfrm>
          <a:prstGeom prst="rect">
            <a:avLst/>
          </a:prstGeom>
          <a:noFill/>
          <a:ln w="9525">
            <a:solidFill>
              <a:srgbClr val="A4001D"/>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marL="0" indent="0" algn="l" eaLnBrk="1" hangingPunct="1"/>
            <a:r>
              <a:rPr lang="en-US" dirty="0">
                <a:latin typeface="+mj-lt"/>
              </a:rPr>
              <a:t>Parsed</a:t>
            </a:r>
          </a:p>
          <a:p>
            <a:pPr algn="l" eaLnBrk="1" hangingPunct="1">
              <a:buFontTx/>
              <a:buAutoNum type="arabicPlain"/>
            </a:pPr>
            <a:r>
              <a:rPr lang="en-US" dirty="0">
                <a:latin typeface="+mj-lt"/>
              </a:rPr>
              <a:t>  2	 She	  	</a:t>
            </a:r>
            <a:r>
              <a:rPr lang="en-US" dirty="0" err="1">
                <a:latin typeface="+mj-lt"/>
              </a:rPr>
              <a:t>nsubj</a:t>
            </a:r>
            <a:endParaRPr lang="en-US" dirty="0">
              <a:latin typeface="+mj-lt"/>
            </a:endParaRPr>
          </a:p>
          <a:p>
            <a:pPr algn="l" eaLnBrk="1" hangingPunct="1">
              <a:buFontTx/>
              <a:buAutoNum type="arabicPlain" startAt="2"/>
            </a:pPr>
            <a:r>
              <a:rPr lang="en-US" dirty="0">
                <a:latin typeface="+mj-lt"/>
              </a:rPr>
              <a:t>  0	 saw	  	root </a:t>
            </a:r>
          </a:p>
          <a:p>
            <a:pPr algn="l" eaLnBrk="1" hangingPunct="1">
              <a:buFontTx/>
              <a:buAutoNum type="arabicPlain" startAt="2"/>
            </a:pPr>
            <a:r>
              <a:rPr lang="en-US" dirty="0">
                <a:latin typeface="+mj-lt"/>
              </a:rPr>
              <a:t>  4	 the	  	</a:t>
            </a:r>
            <a:r>
              <a:rPr lang="en-US" dirty="0" err="1">
                <a:latin typeface="+mj-lt"/>
              </a:rPr>
              <a:t>det</a:t>
            </a:r>
            <a:endParaRPr lang="en-US" dirty="0">
              <a:latin typeface="+mj-lt"/>
            </a:endParaRPr>
          </a:p>
          <a:p>
            <a:pPr algn="l" eaLnBrk="1" hangingPunct="1">
              <a:buFontTx/>
              <a:buAutoNum type="arabicPlain" startAt="2"/>
            </a:pPr>
            <a:r>
              <a:rPr lang="en-US" dirty="0">
                <a:latin typeface="+mj-lt"/>
              </a:rPr>
              <a:t>  5	 video		</a:t>
            </a:r>
            <a:r>
              <a:rPr lang="en-US" dirty="0" err="1">
                <a:latin typeface="+mj-lt"/>
              </a:rPr>
              <a:t>nsubj</a:t>
            </a:r>
            <a:endParaRPr lang="en-US" dirty="0">
              <a:latin typeface="+mj-lt"/>
            </a:endParaRPr>
          </a:p>
          <a:p>
            <a:pPr algn="l" eaLnBrk="1" hangingPunct="1">
              <a:buFontTx/>
              <a:buAutoNum type="arabicPlain" startAt="2"/>
            </a:pPr>
            <a:r>
              <a:rPr lang="en-US" dirty="0">
                <a:latin typeface="+mj-lt"/>
              </a:rPr>
              <a:t>  2    lecture		</a:t>
            </a:r>
            <a:r>
              <a:rPr lang="en-US" dirty="0" err="1">
                <a:latin typeface="+mj-lt"/>
              </a:rPr>
              <a:t>ccomp</a:t>
            </a:r>
            <a:r>
              <a:rPr lang="en-US" dirty="0">
                <a:latin typeface="+mj-lt"/>
              </a:rPr>
              <a:t>	</a:t>
            </a:r>
          </a:p>
        </p:txBody>
      </p:sp>
      <p:sp>
        <p:nvSpPr>
          <p:cNvPr id="10" name="Freeform 7"/>
          <p:cNvSpPr>
            <a:spLocks/>
          </p:cNvSpPr>
          <p:nvPr/>
        </p:nvSpPr>
        <p:spPr bwMode="auto">
          <a:xfrm>
            <a:off x="2536722" y="2481342"/>
            <a:ext cx="1527933" cy="441960"/>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1" name="Freeform 13"/>
          <p:cNvSpPr>
            <a:spLocks/>
          </p:cNvSpPr>
          <p:nvPr/>
        </p:nvSpPr>
        <p:spPr bwMode="auto">
          <a:xfrm>
            <a:off x="822959" y="2215378"/>
            <a:ext cx="1199781" cy="762000"/>
          </a:xfrm>
          <a:custGeom>
            <a:avLst/>
            <a:gdLst>
              <a:gd name="T0" fmla="*/ 0 w 624"/>
              <a:gd name="T1" fmla="*/ 2147483647 h 144"/>
              <a:gd name="T2" fmla="*/ 2147483647 w 624"/>
              <a:gd name="T3" fmla="*/ 0 h 144"/>
              <a:gd name="T4" fmla="*/ 2147483647 w 624"/>
              <a:gd name="T5" fmla="*/ 2147483647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cubicBezTo>
                  <a:pt x="116" y="72"/>
                  <a:pt x="232" y="0"/>
                  <a:pt x="336" y="0"/>
                </a:cubicBezTo>
                <a:cubicBezTo>
                  <a:pt x="440" y="0"/>
                  <a:pt x="532" y="72"/>
                  <a:pt x="624" y="144"/>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2" name="Freeform 7"/>
          <p:cNvSpPr>
            <a:spLocks/>
          </p:cNvSpPr>
          <p:nvPr/>
        </p:nvSpPr>
        <p:spPr bwMode="auto">
          <a:xfrm>
            <a:off x="1336941" y="2672578"/>
            <a:ext cx="533400" cy="304800"/>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3" name="Freeform 13"/>
          <p:cNvSpPr>
            <a:spLocks/>
          </p:cNvSpPr>
          <p:nvPr/>
        </p:nvSpPr>
        <p:spPr bwMode="auto">
          <a:xfrm>
            <a:off x="2175141" y="2139178"/>
            <a:ext cx="1981200" cy="762000"/>
          </a:xfrm>
          <a:custGeom>
            <a:avLst/>
            <a:gdLst>
              <a:gd name="T0" fmla="*/ 0 w 624"/>
              <a:gd name="T1" fmla="*/ 2147483647 h 144"/>
              <a:gd name="T2" fmla="*/ 2147483647 w 624"/>
              <a:gd name="T3" fmla="*/ 0 h 144"/>
              <a:gd name="T4" fmla="*/ 2147483647 w 624"/>
              <a:gd name="T5" fmla="*/ 2147483647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cubicBezTo>
                  <a:pt x="116" y="72"/>
                  <a:pt x="232" y="0"/>
                  <a:pt x="336" y="0"/>
                </a:cubicBezTo>
                <a:cubicBezTo>
                  <a:pt x="440" y="0"/>
                  <a:pt x="532" y="72"/>
                  <a:pt x="624" y="144"/>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4" name="Freeform 7"/>
          <p:cNvSpPr>
            <a:spLocks/>
          </p:cNvSpPr>
          <p:nvPr/>
        </p:nvSpPr>
        <p:spPr bwMode="auto">
          <a:xfrm>
            <a:off x="3029073" y="2710678"/>
            <a:ext cx="838200" cy="228600"/>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6" name="Rectangle 3"/>
          <p:cNvSpPr txBox="1">
            <a:spLocks noChangeArrowheads="1"/>
          </p:cNvSpPr>
          <p:nvPr/>
        </p:nvSpPr>
        <p:spPr>
          <a:xfrm>
            <a:off x="4781918" y="2994584"/>
            <a:ext cx="4217547" cy="95569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Times" charset="0"/>
              <a:buNone/>
            </a:pPr>
            <a:r>
              <a:rPr lang="en-US" sz="1600" dirty="0">
                <a:latin typeface="Lucida Sans" charset="0"/>
                <a:ea typeface="ＭＳ Ｐゴシック" charset="0"/>
                <a:cs typeface="ＭＳ Ｐゴシック" charset="0"/>
              </a:rPr>
              <a:t>ROOT   She  saw   the   video   lecture </a:t>
            </a:r>
          </a:p>
          <a:p>
            <a:pPr>
              <a:buFont typeface="Times" charset="0"/>
              <a:buNone/>
            </a:pPr>
            <a:r>
              <a:rPr lang="en-US" sz="1600" dirty="0">
                <a:latin typeface="Lucida Sans" charset="0"/>
                <a:ea typeface="ＭＳ Ｐゴシック" charset="0"/>
                <a:cs typeface="ＭＳ Ｐゴシック" charset="0"/>
              </a:rPr>
              <a:t>     0       1      2      3       4           5</a:t>
            </a:r>
          </a:p>
        </p:txBody>
      </p:sp>
      <p:sp>
        <p:nvSpPr>
          <p:cNvPr id="17" name="Freeform 7"/>
          <p:cNvSpPr>
            <a:spLocks/>
          </p:cNvSpPr>
          <p:nvPr/>
        </p:nvSpPr>
        <p:spPr bwMode="auto">
          <a:xfrm>
            <a:off x="6796325" y="2425468"/>
            <a:ext cx="684057" cy="441960"/>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8" name="Freeform 13"/>
          <p:cNvSpPr>
            <a:spLocks/>
          </p:cNvSpPr>
          <p:nvPr/>
        </p:nvSpPr>
        <p:spPr bwMode="auto">
          <a:xfrm>
            <a:off x="5082562" y="2159504"/>
            <a:ext cx="1199781" cy="762000"/>
          </a:xfrm>
          <a:custGeom>
            <a:avLst/>
            <a:gdLst>
              <a:gd name="T0" fmla="*/ 0 w 624"/>
              <a:gd name="T1" fmla="*/ 2147483647 h 144"/>
              <a:gd name="T2" fmla="*/ 2147483647 w 624"/>
              <a:gd name="T3" fmla="*/ 0 h 144"/>
              <a:gd name="T4" fmla="*/ 2147483647 w 624"/>
              <a:gd name="T5" fmla="*/ 2147483647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cubicBezTo>
                  <a:pt x="116" y="72"/>
                  <a:pt x="232" y="0"/>
                  <a:pt x="336" y="0"/>
                </a:cubicBezTo>
                <a:cubicBezTo>
                  <a:pt x="440" y="0"/>
                  <a:pt x="532" y="72"/>
                  <a:pt x="624" y="144"/>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19" name="Freeform 7"/>
          <p:cNvSpPr>
            <a:spLocks/>
          </p:cNvSpPr>
          <p:nvPr/>
        </p:nvSpPr>
        <p:spPr bwMode="auto">
          <a:xfrm>
            <a:off x="5596544" y="2616704"/>
            <a:ext cx="533400" cy="304800"/>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20" name="Freeform 13"/>
          <p:cNvSpPr>
            <a:spLocks/>
          </p:cNvSpPr>
          <p:nvPr/>
        </p:nvSpPr>
        <p:spPr bwMode="auto">
          <a:xfrm>
            <a:off x="6434744" y="2083304"/>
            <a:ext cx="1981200" cy="762000"/>
          </a:xfrm>
          <a:custGeom>
            <a:avLst/>
            <a:gdLst>
              <a:gd name="T0" fmla="*/ 0 w 624"/>
              <a:gd name="T1" fmla="*/ 2147483647 h 144"/>
              <a:gd name="T2" fmla="*/ 2147483647 w 624"/>
              <a:gd name="T3" fmla="*/ 0 h 144"/>
              <a:gd name="T4" fmla="*/ 2147483647 w 624"/>
              <a:gd name="T5" fmla="*/ 2147483647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cubicBezTo>
                  <a:pt x="116" y="72"/>
                  <a:pt x="232" y="0"/>
                  <a:pt x="336" y="0"/>
                </a:cubicBezTo>
                <a:cubicBezTo>
                  <a:pt x="440" y="0"/>
                  <a:pt x="532" y="72"/>
                  <a:pt x="624" y="144"/>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21" name="Freeform 7"/>
          <p:cNvSpPr>
            <a:spLocks/>
          </p:cNvSpPr>
          <p:nvPr/>
        </p:nvSpPr>
        <p:spPr bwMode="auto">
          <a:xfrm>
            <a:off x="7574772" y="2425468"/>
            <a:ext cx="552104" cy="457936"/>
          </a:xfrm>
          <a:custGeom>
            <a:avLst/>
            <a:gdLst>
              <a:gd name="T0" fmla="*/ 2147483647 w 720"/>
              <a:gd name="T1" fmla="*/ 2147483647 h 192"/>
              <a:gd name="T2" fmla="*/ 2147483647 w 720"/>
              <a:gd name="T3" fmla="*/ 0 h 192"/>
              <a:gd name="T4" fmla="*/ 0 w 720"/>
              <a:gd name="T5" fmla="*/ 2147483647 h 192"/>
              <a:gd name="T6" fmla="*/ 0 60000 65536"/>
              <a:gd name="T7" fmla="*/ 0 60000 65536"/>
              <a:gd name="T8" fmla="*/ 0 60000 65536"/>
              <a:gd name="T9" fmla="*/ 0 w 720"/>
              <a:gd name="T10" fmla="*/ 0 h 192"/>
              <a:gd name="T11" fmla="*/ 720 w 720"/>
              <a:gd name="T12" fmla="*/ 192 h 192"/>
            </a:gdLst>
            <a:ahLst/>
            <a:cxnLst>
              <a:cxn ang="T6">
                <a:pos x="T0" y="T1"/>
              </a:cxn>
              <a:cxn ang="T7">
                <a:pos x="T2" y="T3"/>
              </a:cxn>
              <a:cxn ang="T8">
                <a:pos x="T4" y="T5"/>
              </a:cxn>
            </a:cxnLst>
            <a:rect l="T9" t="T10" r="T11" b="T12"/>
            <a:pathLst>
              <a:path w="720" h="192">
                <a:moveTo>
                  <a:pt x="720" y="192"/>
                </a:moveTo>
                <a:cubicBezTo>
                  <a:pt x="588" y="96"/>
                  <a:pt x="456" y="0"/>
                  <a:pt x="336" y="0"/>
                </a:cubicBezTo>
                <a:cubicBezTo>
                  <a:pt x="216" y="0"/>
                  <a:pt x="108" y="96"/>
                  <a:pt x="0" y="192"/>
                </a:cubicBezTo>
              </a:path>
            </a:pathLst>
          </a:custGeom>
          <a:noFill/>
          <a:ln w="12700">
            <a:solidFill>
              <a:srgbClr val="663300"/>
            </a:solidFill>
            <a:round/>
            <a:headEnd/>
            <a:tailEnd type="triangle" w="lg" len="lg"/>
          </a:ln>
          <a:extLst>
            <a:ext uri="{909E8E84-426E-40DD-AFC4-6F175D3DCCD1}">
              <a14:hiddenFill xmlns:a14="http://schemas.microsoft.com/office/drawing/2010/main">
                <a:solidFill>
                  <a:srgbClr val="FFFFFF"/>
                </a:solidFill>
              </a14:hiddenFill>
            </a:ext>
          </a:extLst>
        </p:spPr>
        <p:txBody>
          <a:bodyPr wrap="square" anchor="ctr">
            <a:spAutoFit/>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88</a:t>
            </a:fld>
            <a:endParaRPr lang="en-US" dirty="0"/>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3980160" y="3774600"/>
              <a:ext cx="4758840" cy="2304360"/>
            </p14:xfrm>
          </p:contentPart>
        </mc:Choice>
        <mc:Fallback xmlns="">
          <p:pic>
            <p:nvPicPr>
              <p:cNvPr id="8" name="Ink 7"/>
              <p:cNvPicPr/>
              <p:nvPr/>
            </p:nvPicPr>
            <p:blipFill>
              <a:blip r:embed="rId4"/>
              <a:stretch>
                <a:fillRect/>
              </a:stretch>
            </p:blipFill>
            <p:spPr>
              <a:xfrm>
                <a:off x="3965760" y="3758040"/>
                <a:ext cx="4781880" cy="2333520"/>
              </a:xfrm>
              <a:prstGeom prst="rect">
                <a:avLst/>
              </a:prstGeom>
            </p:spPr>
          </p:pic>
        </mc:Fallback>
      </mc:AlternateContent>
    </p:spTree>
    <p:extLst>
      <p:ext uri="{BB962C8B-B14F-4D97-AF65-F5344CB8AC3E}">
        <p14:creationId xmlns:p14="http://schemas.microsoft.com/office/powerpoint/2010/main" val="62857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0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0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20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20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20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0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Parsing Algorithms</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grpSp>
        <p:nvGrpSpPr>
          <p:cNvPr id="14" name="Group 13"/>
          <p:cNvGrpSpPr/>
          <p:nvPr/>
        </p:nvGrpSpPr>
        <p:grpSpPr>
          <a:xfrm>
            <a:off x="638295" y="4135447"/>
            <a:ext cx="7443822" cy="2147611"/>
            <a:chOff x="638295" y="4135447"/>
            <a:chExt cx="7443822" cy="2147611"/>
          </a:xfrm>
        </p:grpSpPr>
        <p:pic>
          <p:nvPicPr>
            <p:cNvPr id="5" name="Picture 4"/>
            <p:cNvPicPr>
              <a:picLocks noChangeAspect="1"/>
            </p:cNvPicPr>
            <p:nvPr/>
          </p:nvPicPr>
          <p:blipFill>
            <a:blip r:embed="rId3"/>
            <a:stretch>
              <a:fillRect/>
            </a:stretch>
          </p:blipFill>
          <p:spPr>
            <a:xfrm>
              <a:off x="988894" y="4135447"/>
              <a:ext cx="6928459" cy="2147611"/>
            </a:xfrm>
            <a:prstGeom prst="rect">
              <a:avLst/>
            </a:prstGeom>
          </p:spPr>
        </p:pic>
        <p:sp>
          <p:nvSpPr>
            <p:cNvPr id="6" name="TextBox 5"/>
            <p:cNvSpPr txBox="1"/>
            <p:nvPr/>
          </p:nvSpPr>
          <p:spPr>
            <a:xfrm rot="16200000">
              <a:off x="115038" y="5167834"/>
              <a:ext cx="1415845" cy="369332"/>
            </a:xfrm>
            <a:prstGeom prst="rect">
              <a:avLst/>
            </a:prstGeom>
            <a:noFill/>
          </p:spPr>
          <p:txBody>
            <a:bodyPr wrap="square" rtlCol="0">
              <a:spAutoFit/>
            </a:bodyPr>
            <a:lstStyle/>
            <a:p>
              <a:r>
                <a:rPr lang="en-US" dirty="0"/>
                <a:t>Accuracy</a:t>
              </a:r>
            </a:p>
          </p:txBody>
        </p:sp>
        <p:sp>
          <p:nvSpPr>
            <p:cNvPr id="7" name="TextBox 6"/>
            <p:cNvSpPr txBox="1"/>
            <p:nvPr/>
          </p:nvSpPr>
          <p:spPr>
            <a:xfrm>
              <a:off x="6491461" y="5817424"/>
              <a:ext cx="1590656" cy="369332"/>
            </a:xfrm>
            <a:prstGeom prst="rect">
              <a:avLst/>
            </a:prstGeom>
            <a:noFill/>
          </p:spPr>
          <p:txBody>
            <a:bodyPr wrap="square" rtlCol="0">
              <a:spAutoFit/>
            </a:bodyPr>
            <a:lstStyle/>
            <a:p>
              <a:r>
                <a:rPr lang="en-US" dirty="0"/>
                <a:t>Running time</a:t>
              </a:r>
            </a:p>
          </p:txBody>
        </p:sp>
      </p:grpSp>
      <p:grpSp>
        <p:nvGrpSpPr>
          <p:cNvPr id="12" name="Group 11"/>
          <p:cNvGrpSpPr/>
          <p:nvPr/>
        </p:nvGrpSpPr>
        <p:grpSpPr>
          <a:xfrm>
            <a:off x="988894" y="1914089"/>
            <a:ext cx="3665697" cy="1625082"/>
            <a:chOff x="988894" y="1914089"/>
            <a:chExt cx="3665697" cy="1625082"/>
          </a:xfrm>
        </p:grpSpPr>
        <p:sp>
          <p:nvSpPr>
            <p:cNvPr id="8" name="Rounded Rectangle 7"/>
            <p:cNvSpPr/>
            <p:nvPr/>
          </p:nvSpPr>
          <p:spPr>
            <a:xfrm>
              <a:off x="988894" y="1914089"/>
              <a:ext cx="1934988" cy="424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Transition-based</a:t>
              </a:r>
            </a:p>
          </p:txBody>
        </p:sp>
        <p:sp>
          <p:nvSpPr>
            <p:cNvPr id="10" name="TextBox 9"/>
            <p:cNvSpPr txBox="1"/>
            <p:nvPr/>
          </p:nvSpPr>
          <p:spPr>
            <a:xfrm>
              <a:off x="1067783" y="2338842"/>
              <a:ext cx="358680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Fast, greedy, linear-time</a:t>
              </a:r>
            </a:p>
            <a:p>
              <a:pPr marL="285750" indent="-285750">
                <a:buFont typeface="Arial" panose="020B0604020202020204" pitchFamily="34" charset="0"/>
                <a:buChar char="•"/>
              </a:pPr>
              <a:r>
                <a:rPr lang="en-US" dirty="0"/>
                <a:t>Trained for greedy search</a:t>
              </a:r>
            </a:p>
            <a:p>
              <a:pPr marL="285750" indent="-285750">
                <a:buFont typeface="Arial" panose="020B0604020202020204" pitchFamily="34" charset="0"/>
                <a:buChar char="•"/>
              </a:pPr>
              <a:r>
                <a:rPr lang="en-US" dirty="0"/>
                <a:t>Features decide what to do next</a:t>
              </a:r>
            </a:p>
            <a:p>
              <a:pPr marL="285750" indent="-285750">
                <a:buFont typeface="Arial" panose="020B0604020202020204" pitchFamily="34" charset="0"/>
                <a:buChar char="•"/>
              </a:pPr>
              <a:r>
                <a:rPr lang="en-US" dirty="0"/>
                <a:t>Beam search, i.e. </a:t>
              </a:r>
              <a:r>
                <a:rPr lang="en-US" i="1" dirty="0"/>
                <a:t>k</a:t>
              </a:r>
              <a:r>
                <a:rPr lang="en-US" dirty="0"/>
                <a:t>-best</a:t>
              </a:r>
            </a:p>
          </p:txBody>
        </p:sp>
      </p:grpSp>
      <p:grpSp>
        <p:nvGrpSpPr>
          <p:cNvPr id="13" name="Group 12"/>
          <p:cNvGrpSpPr/>
          <p:nvPr/>
        </p:nvGrpSpPr>
        <p:grpSpPr>
          <a:xfrm>
            <a:off x="4846089" y="1914089"/>
            <a:ext cx="3884956" cy="1392168"/>
            <a:chOff x="4846089" y="1914089"/>
            <a:chExt cx="3884956" cy="1392168"/>
          </a:xfrm>
        </p:grpSpPr>
        <p:sp>
          <p:nvSpPr>
            <p:cNvPr id="9" name="Rounded Rectangle 8"/>
            <p:cNvSpPr/>
            <p:nvPr/>
          </p:nvSpPr>
          <p:spPr>
            <a:xfrm>
              <a:off x="4846089" y="1914089"/>
              <a:ext cx="1535653" cy="424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Graph-based</a:t>
              </a:r>
            </a:p>
          </p:txBody>
        </p:sp>
        <p:sp>
          <p:nvSpPr>
            <p:cNvPr id="11" name="TextBox 10"/>
            <p:cNvSpPr txBox="1"/>
            <p:nvPr/>
          </p:nvSpPr>
          <p:spPr>
            <a:xfrm>
              <a:off x="4880936" y="2382927"/>
              <a:ext cx="385010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Slower, exhaustive algorithms</a:t>
              </a:r>
            </a:p>
            <a:p>
              <a:pPr marL="285750" indent="-285750">
                <a:buFont typeface="Arial" panose="020B0604020202020204" pitchFamily="34" charset="0"/>
                <a:buChar char="•"/>
              </a:pPr>
              <a:r>
                <a:rPr lang="en-US" dirty="0"/>
                <a:t>Dynamic programming, inference</a:t>
              </a:r>
            </a:p>
            <a:p>
              <a:pPr marL="285750" indent="-285750">
                <a:buFont typeface="Arial" panose="020B0604020202020204" pitchFamily="34" charset="0"/>
                <a:buChar char="•"/>
              </a:pPr>
              <a:r>
                <a:rPr lang="en-US" dirty="0"/>
                <a:t>Features used to score whole trees</a:t>
              </a:r>
            </a:p>
          </p:txBody>
        </p:sp>
      </p:grpSp>
      <p:sp>
        <p:nvSpPr>
          <p:cNvPr id="4" name="Slide Number Placeholder 3"/>
          <p:cNvSpPr>
            <a:spLocks noGrp="1"/>
          </p:cNvSpPr>
          <p:nvPr>
            <p:ph type="sldNum" sz="quarter" idx="12"/>
          </p:nvPr>
        </p:nvSpPr>
        <p:spPr/>
        <p:txBody>
          <a:bodyPr/>
          <a:lstStyle/>
          <a:p>
            <a:fld id="{4FAB73BC-B049-4115-A692-8D63A059BFB8}" type="slidenum">
              <a:rPr lang="en-US" smtClean="0"/>
              <a:t>89</a:t>
            </a:fld>
            <a:endParaRPr lang="en-US" dirty="0"/>
          </a:p>
        </p:txBody>
      </p:sp>
    </p:spTree>
    <p:extLst>
      <p:ext uri="{BB962C8B-B14F-4D97-AF65-F5344CB8AC3E}">
        <p14:creationId xmlns:p14="http://schemas.microsoft.com/office/powerpoint/2010/main" val="151187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Grammar: Regular Expr.</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5" name="TextBox 4"/>
          <p:cNvSpPr txBox="1"/>
          <p:nvPr/>
        </p:nvSpPr>
        <p:spPr>
          <a:xfrm>
            <a:off x="954657" y="1954248"/>
            <a:ext cx="728069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You can capture individual words:</a:t>
            </a:r>
          </a:p>
          <a:p>
            <a:pPr marL="742950" lvl="1" indent="-285750">
              <a:buFont typeface="Arial" panose="020B0604020202020204" pitchFamily="34" charset="0"/>
              <a:buChar char="•"/>
            </a:pPr>
            <a:r>
              <a:rPr lang="en-US" dirty="0">
                <a:solidFill>
                  <a:schemeClr val="accent2"/>
                </a:solidFill>
              </a:rPr>
              <a:t>(</a:t>
            </a:r>
            <a:r>
              <a:rPr lang="en-US" dirty="0" err="1">
                <a:solidFill>
                  <a:schemeClr val="accent2"/>
                </a:solidFill>
              </a:rPr>
              <a:t>men|dogs|cats</a:t>
            </a:r>
            <a:r>
              <a:rPr lang="en-US" dirty="0">
                <a:solidFill>
                  <a:schemeClr val="accent2"/>
                </a:solidFill>
              </a:rPr>
              <a:t>)</a:t>
            </a:r>
          </a:p>
          <a:p>
            <a:pPr marL="285750" indent="-285750">
              <a:buFont typeface="Arial" panose="020B0604020202020204" pitchFamily="34" charset="0"/>
              <a:buChar char="•"/>
            </a:pPr>
            <a:r>
              <a:rPr lang="en-US" dirty="0"/>
              <a:t>Simple sentences:</a:t>
            </a:r>
          </a:p>
          <a:p>
            <a:pPr marL="742950" lvl="1" indent="-285750">
              <a:buFont typeface="Arial" panose="020B0604020202020204" pitchFamily="34" charset="0"/>
              <a:buChar char="•"/>
            </a:pPr>
            <a:r>
              <a:rPr lang="en-US" dirty="0">
                <a:solidFill>
                  <a:schemeClr val="accent2"/>
                </a:solidFill>
              </a:rPr>
              <a:t>(</a:t>
            </a:r>
            <a:r>
              <a:rPr lang="en-US" dirty="0" err="1">
                <a:solidFill>
                  <a:schemeClr val="accent2"/>
                </a:solidFill>
              </a:rPr>
              <a:t>men|dogs|cats</a:t>
            </a:r>
            <a:r>
              <a:rPr lang="en-US" dirty="0">
                <a:solidFill>
                  <a:schemeClr val="accent2"/>
                </a:solidFill>
              </a:rPr>
              <a:t>)(</a:t>
            </a:r>
            <a:r>
              <a:rPr lang="en-US" dirty="0" err="1">
                <a:solidFill>
                  <a:schemeClr val="accent2"/>
                </a:solidFill>
              </a:rPr>
              <a:t>eat|love|consumed</a:t>
            </a:r>
            <a:r>
              <a:rPr lang="en-US" dirty="0">
                <a:solidFill>
                  <a:schemeClr val="accent2"/>
                </a:solidFill>
              </a:rPr>
              <a:t>)(.|</a:t>
            </a:r>
            <a:r>
              <a:rPr lang="en-US" dirty="0" err="1">
                <a:solidFill>
                  <a:schemeClr val="accent2"/>
                </a:solidFill>
              </a:rPr>
              <a:t>food|lunch</a:t>
            </a:r>
            <a:r>
              <a:rPr lang="en-US" dirty="0">
                <a:solidFill>
                  <a:schemeClr val="accent2"/>
                </a:solidFill>
              </a:rPr>
              <a:t>)</a:t>
            </a:r>
          </a:p>
          <a:p>
            <a:pPr marL="285750" indent="-285750">
              <a:buFont typeface="Arial" panose="020B0604020202020204" pitchFamily="34" charset="0"/>
              <a:buChar char="•"/>
            </a:pPr>
            <a:r>
              <a:rPr lang="en-US" dirty="0"/>
              <a:t>Infinite length? Yes!</a:t>
            </a:r>
          </a:p>
          <a:p>
            <a:pPr marL="742950" lvl="1" indent="-285750">
              <a:buFont typeface="Arial" panose="020B0604020202020204" pitchFamily="34" charset="0"/>
              <a:buChar char="•"/>
            </a:pPr>
            <a:r>
              <a:rPr lang="en-US" dirty="0">
                <a:solidFill>
                  <a:schemeClr val="accent2"/>
                </a:solidFill>
              </a:rPr>
              <a:t>men (who like (</a:t>
            </a:r>
            <a:r>
              <a:rPr lang="en-US" dirty="0" err="1">
                <a:solidFill>
                  <a:schemeClr val="accent2"/>
                </a:solidFill>
              </a:rPr>
              <a:t>cats|dogs</a:t>
            </a:r>
            <a:r>
              <a:rPr lang="en-US" dirty="0">
                <a:solidFill>
                  <a:schemeClr val="accent2"/>
                </a:solidFill>
              </a:rPr>
              <a:t>))* cry.</a:t>
            </a:r>
          </a:p>
        </p:txBody>
      </p:sp>
      <p:sp>
        <p:nvSpPr>
          <p:cNvPr id="6" name="Rounded Rectangle 5"/>
          <p:cNvSpPr/>
          <p:nvPr/>
        </p:nvSpPr>
        <p:spPr>
          <a:xfrm>
            <a:off x="419137" y="4772366"/>
            <a:ext cx="1426234" cy="6326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Finite State Machine</a:t>
            </a:r>
          </a:p>
        </p:txBody>
      </p:sp>
      <p:grpSp>
        <p:nvGrpSpPr>
          <p:cNvPr id="78" name="Group 77"/>
          <p:cNvGrpSpPr/>
          <p:nvPr/>
        </p:nvGrpSpPr>
        <p:grpSpPr>
          <a:xfrm>
            <a:off x="2425333" y="3761801"/>
            <a:ext cx="4409532" cy="2484089"/>
            <a:chOff x="2425333" y="3761801"/>
            <a:chExt cx="4409532" cy="2484089"/>
          </a:xfrm>
        </p:grpSpPr>
        <p:sp>
          <p:nvSpPr>
            <p:cNvPr id="8" name="Rounded Rectangle 7"/>
            <p:cNvSpPr/>
            <p:nvPr/>
          </p:nvSpPr>
          <p:spPr>
            <a:xfrm>
              <a:off x="2425333" y="4902862"/>
              <a:ext cx="971909" cy="534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Start</a:t>
              </a:r>
            </a:p>
          </p:txBody>
        </p:sp>
        <p:sp>
          <p:nvSpPr>
            <p:cNvPr id="9" name="Rounded Rectangle 8"/>
            <p:cNvSpPr/>
            <p:nvPr/>
          </p:nvSpPr>
          <p:spPr>
            <a:xfrm>
              <a:off x="4117160" y="4921409"/>
              <a:ext cx="550059" cy="534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S1</a:t>
              </a:r>
            </a:p>
          </p:txBody>
        </p:sp>
        <p:sp>
          <p:nvSpPr>
            <p:cNvPr id="10" name="Rounded Rectangle 9"/>
            <p:cNvSpPr/>
            <p:nvPr/>
          </p:nvSpPr>
          <p:spPr>
            <a:xfrm>
              <a:off x="2512916" y="5711052"/>
              <a:ext cx="684609" cy="534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End</a:t>
              </a:r>
            </a:p>
          </p:txBody>
        </p:sp>
        <p:sp>
          <p:nvSpPr>
            <p:cNvPr id="11" name="Rounded Rectangle 10"/>
            <p:cNvSpPr/>
            <p:nvPr/>
          </p:nvSpPr>
          <p:spPr>
            <a:xfrm>
              <a:off x="5579359" y="3761801"/>
              <a:ext cx="463917" cy="534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S2</a:t>
              </a:r>
            </a:p>
          </p:txBody>
        </p:sp>
        <p:sp>
          <p:nvSpPr>
            <p:cNvPr id="12" name="Rounded Rectangle 11"/>
            <p:cNvSpPr/>
            <p:nvPr/>
          </p:nvSpPr>
          <p:spPr>
            <a:xfrm>
              <a:off x="6341846" y="4370899"/>
              <a:ext cx="493019" cy="534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S3</a:t>
              </a:r>
            </a:p>
          </p:txBody>
        </p:sp>
        <p:cxnSp>
          <p:nvCxnSpPr>
            <p:cNvPr id="15" name="Straight Arrow Connector 14"/>
            <p:cNvCxnSpPr>
              <a:stCxn id="8" idx="3"/>
              <a:endCxn id="9" idx="1"/>
            </p:cNvCxnSpPr>
            <p:nvPr/>
          </p:nvCxnSpPr>
          <p:spPr>
            <a:xfrm>
              <a:off x="3397242" y="5170281"/>
              <a:ext cx="719918" cy="185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9" idx="0"/>
              <a:endCxn id="11" idx="1"/>
            </p:cNvCxnSpPr>
            <p:nvPr/>
          </p:nvCxnSpPr>
          <p:spPr>
            <a:xfrm flipV="1">
              <a:off x="4392190" y="4029220"/>
              <a:ext cx="1187169" cy="892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9" idx="2"/>
              <a:endCxn id="10" idx="3"/>
            </p:cNvCxnSpPr>
            <p:nvPr/>
          </p:nvCxnSpPr>
          <p:spPr>
            <a:xfrm flipH="1">
              <a:off x="3197525" y="5456247"/>
              <a:ext cx="1194665" cy="522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1" idx="3"/>
              <a:endCxn id="12" idx="0"/>
            </p:cNvCxnSpPr>
            <p:nvPr/>
          </p:nvCxnSpPr>
          <p:spPr>
            <a:xfrm>
              <a:off x="6043276" y="4029220"/>
              <a:ext cx="545080" cy="341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2" idx="1"/>
              <a:endCxn id="9" idx="3"/>
            </p:cNvCxnSpPr>
            <p:nvPr/>
          </p:nvCxnSpPr>
          <p:spPr>
            <a:xfrm flipH="1">
              <a:off x="4667219" y="4638318"/>
              <a:ext cx="1674627" cy="550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3496855" y="4800949"/>
              <a:ext cx="606256" cy="369332"/>
            </a:xfrm>
            <a:prstGeom prst="rect">
              <a:avLst/>
            </a:prstGeom>
            <a:noFill/>
          </p:spPr>
          <p:txBody>
            <a:bodyPr wrap="none" rtlCol="0">
              <a:spAutoFit/>
            </a:bodyPr>
            <a:lstStyle/>
            <a:p>
              <a:r>
                <a:rPr lang="en-US" dirty="0"/>
                <a:t>men</a:t>
              </a:r>
            </a:p>
          </p:txBody>
        </p:sp>
        <p:sp>
          <p:nvSpPr>
            <p:cNvPr id="61" name="TextBox 60"/>
            <p:cNvSpPr txBox="1"/>
            <p:nvPr/>
          </p:nvSpPr>
          <p:spPr>
            <a:xfrm>
              <a:off x="3757201" y="5639641"/>
              <a:ext cx="467949" cy="369332"/>
            </a:xfrm>
            <a:prstGeom prst="rect">
              <a:avLst/>
            </a:prstGeom>
            <a:noFill/>
          </p:spPr>
          <p:txBody>
            <a:bodyPr wrap="none" rtlCol="0">
              <a:spAutoFit/>
            </a:bodyPr>
            <a:lstStyle/>
            <a:p>
              <a:r>
                <a:rPr lang="en-US" dirty="0"/>
                <a:t>cry</a:t>
              </a:r>
            </a:p>
          </p:txBody>
        </p:sp>
        <p:sp>
          <p:nvSpPr>
            <p:cNvPr id="62" name="TextBox 61"/>
            <p:cNvSpPr txBox="1"/>
            <p:nvPr/>
          </p:nvSpPr>
          <p:spPr>
            <a:xfrm>
              <a:off x="4473743" y="4120214"/>
              <a:ext cx="593432" cy="369332"/>
            </a:xfrm>
            <a:prstGeom prst="rect">
              <a:avLst/>
            </a:prstGeom>
            <a:noFill/>
          </p:spPr>
          <p:txBody>
            <a:bodyPr wrap="none" rtlCol="0">
              <a:spAutoFit/>
            </a:bodyPr>
            <a:lstStyle/>
            <a:p>
              <a:r>
                <a:rPr lang="en-US" dirty="0"/>
                <a:t>who</a:t>
              </a:r>
            </a:p>
          </p:txBody>
        </p:sp>
        <p:sp>
          <p:nvSpPr>
            <p:cNvPr id="63" name="TextBox 62"/>
            <p:cNvSpPr txBox="1"/>
            <p:nvPr/>
          </p:nvSpPr>
          <p:spPr>
            <a:xfrm>
              <a:off x="6105355" y="3806088"/>
              <a:ext cx="502638" cy="369332"/>
            </a:xfrm>
            <a:prstGeom prst="rect">
              <a:avLst/>
            </a:prstGeom>
            <a:noFill/>
          </p:spPr>
          <p:txBody>
            <a:bodyPr wrap="none" rtlCol="0">
              <a:spAutoFit/>
            </a:bodyPr>
            <a:lstStyle/>
            <a:p>
              <a:r>
                <a:rPr lang="en-US" dirty="0"/>
                <a:t>like</a:t>
              </a:r>
            </a:p>
          </p:txBody>
        </p:sp>
        <p:sp>
          <p:nvSpPr>
            <p:cNvPr id="64" name="TextBox 63"/>
            <p:cNvSpPr txBox="1"/>
            <p:nvPr/>
          </p:nvSpPr>
          <p:spPr>
            <a:xfrm>
              <a:off x="5134789" y="4585433"/>
              <a:ext cx="627095" cy="369332"/>
            </a:xfrm>
            <a:prstGeom prst="rect">
              <a:avLst/>
            </a:prstGeom>
            <a:noFill/>
          </p:spPr>
          <p:txBody>
            <a:bodyPr wrap="none" rtlCol="0">
              <a:spAutoFit/>
            </a:bodyPr>
            <a:lstStyle/>
            <a:p>
              <a:r>
                <a:rPr lang="en-US" dirty="0"/>
                <a:t>dogs</a:t>
              </a:r>
            </a:p>
          </p:txBody>
        </p:sp>
        <p:cxnSp>
          <p:nvCxnSpPr>
            <p:cNvPr id="66" name="Straight Arrow Connector 65"/>
            <p:cNvCxnSpPr>
              <a:stCxn id="12" idx="2"/>
            </p:cNvCxnSpPr>
            <p:nvPr/>
          </p:nvCxnSpPr>
          <p:spPr>
            <a:xfrm flipH="1">
              <a:off x="4681268" y="4905737"/>
              <a:ext cx="1907088" cy="4092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p:cNvSpPr txBox="1"/>
            <p:nvPr/>
          </p:nvSpPr>
          <p:spPr>
            <a:xfrm>
              <a:off x="5631506" y="5058854"/>
              <a:ext cx="555730" cy="369332"/>
            </a:xfrm>
            <a:prstGeom prst="rect">
              <a:avLst/>
            </a:prstGeom>
            <a:noFill/>
          </p:spPr>
          <p:txBody>
            <a:bodyPr wrap="none" rtlCol="0">
              <a:spAutoFit/>
            </a:bodyPr>
            <a:lstStyle/>
            <a:p>
              <a:r>
                <a:rPr lang="en-US" dirty="0"/>
                <a:t>cats</a:t>
              </a:r>
            </a:p>
          </p:txBody>
        </p:sp>
      </p:grpSp>
      <p:sp>
        <p:nvSpPr>
          <p:cNvPr id="77" name="TextBox 76"/>
          <p:cNvSpPr txBox="1"/>
          <p:nvPr/>
        </p:nvSpPr>
        <p:spPr>
          <a:xfrm>
            <a:off x="6261862" y="5798840"/>
            <a:ext cx="2628985" cy="369332"/>
          </a:xfrm>
          <a:prstGeom prst="rect">
            <a:avLst/>
          </a:prstGeom>
          <a:noFill/>
        </p:spPr>
        <p:txBody>
          <a:bodyPr wrap="square" rtlCol="0">
            <a:spAutoFit/>
          </a:bodyPr>
          <a:lstStyle/>
          <a:p>
            <a:r>
              <a:rPr lang="en-US" dirty="0">
                <a:solidFill>
                  <a:schemeClr val="accent2"/>
                </a:solidFill>
              </a:rPr>
              <a:t>But too weak for English.</a:t>
            </a:r>
          </a:p>
        </p:txBody>
      </p:sp>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17902893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90</a:t>
            </a:fld>
            <a:endParaRPr lang="en-US"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736920" y="2023920"/>
              <a:ext cx="7637760" cy="3385440"/>
            </p14:xfrm>
          </p:contentPart>
        </mc:Choice>
        <mc:Fallback xmlns="">
          <p:pic>
            <p:nvPicPr>
              <p:cNvPr id="5" name="Ink 4"/>
              <p:cNvPicPr/>
              <p:nvPr/>
            </p:nvPicPr>
            <p:blipFill>
              <a:blip r:embed="rId4"/>
              <a:stretch>
                <a:fillRect/>
              </a:stretch>
            </p:blipFill>
            <p:spPr>
              <a:xfrm>
                <a:off x="725760" y="2010240"/>
                <a:ext cx="7659720" cy="3414240"/>
              </a:xfrm>
              <a:prstGeom prst="rect">
                <a:avLst/>
              </a:prstGeom>
            </p:spPr>
          </p:pic>
        </mc:Fallback>
      </mc:AlternateContent>
    </p:spTree>
    <p:extLst>
      <p:ext uri="{BB962C8B-B14F-4D97-AF65-F5344CB8AC3E}">
        <p14:creationId xmlns:p14="http://schemas.microsoft.com/office/powerpoint/2010/main" val="7729979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6" name="Rectangle 5"/>
          <p:cNvSpPr/>
          <p:nvPr/>
        </p:nvSpPr>
        <p:spPr>
          <a:xfrm>
            <a:off x="0" y="2601614"/>
            <a:ext cx="9089953" cy="2725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91</a:t>
            </a:fld>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206520" y="1834560"/>
              <a:ext cx="1944000" cy="264240"/>
            </p14:xfrm>
          </p:contentPart>
        </mc:Choice>
        <mc:Fallback xmlns="">
          <p:pic>
            <p:nvPicPr>
              <p:cNvPr id="7" name="Ink 6"/>
              <p:cNvPicPr/>
              <p:nvPr/>
            </p:nvPicPr>
            <p:blipFill>
              <a:blip r:embed="rId4"/>
              <a:stretch>
                <a:fillRect/>
              </a:stretch>
            </p:blipFill>
            <p:spPr>
              <a:xfrm>
                <a:off x="3193920" y="1825200"/>
                <a:ext cx="1969560" cy="277920"/>
              </a:xfrm>
              <a:prstGeom prst="rect">
                <a:avLst/>
              </a:prstGeom>
            </p:spPr>
          </p:pic>
        </mc:Fallback>
      </mc:AlternateContent>
    </p:spTree>
    <p:extLst>
      <p:ext uri="{BB962C8B-B14F-4D97-AF65-F5344CB8AC3E}">
        <p14:creationId xmlns:p14="http://schemas.microsoft.com/office/powerpoint/2010/main" val="658654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6" name="Rectangle 5"/>
          <p:cNvSpPr/>
          <p:nvPr/>
        </p:nvSpPr>
        <p:spPr>
          <a:xfrm>
            <a:off x="0" y="2872986"/>
            <a:ext cx="9089953" cy="2454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92</a:t>
            </a:fld>
            <a:endParaRPr lang="en-US" dirty="0"/>
          </a:p>
        </p:txBody>
      </p:sp>
    </p:spTree>
    <p:extLst>
      <p:ext uri="{BB962C8B-B14F-4D97-AF65-F5344CB8AC3E}">
        <p14:creationId xmlns:p14="http://schemas.microsoft.com/office/powerpoint/2010/main" val="14942295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6" name="Rectangle 5"/>
          <p:cNvSpPr/>
          <p:nvPr/>
        </p:nvSpPr>
        <p:spPr>
          <a:xfrm>
            <a:off x="0" y="3114858"/>
            <a:ext cx="9089953" cy="2212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93</a:t>
            </a:fld>
            <a:endParaRPr lang="en-US" dirty="0"/>
          </a:p>
        </p:txBody>
      </p:sp>
    </p:spTree>
    <p:extLst>
      <p:ext uri="{BB962C8B-B14F-4D97-AF65-F5344CB8AC3E}">
        <p14:creationId xmlns:p14="http://schemas.microsoft.com/office/powerpoint/2010/main" val="226081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6" name="Rectangle 5"/>
          <p:cNvSpPr/>
          <p:nvPr/>
        </p:nvSpPr>
        <p:spPr>
          <a:xfrm>
            <a:off x="0" y="3846379"/>
            <a:ext cx="9089953" cy="1480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94</a:t>
            </a:fld>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082600" y="2894400"/>
              <a:ext cx="6871680" cy="863280"/>
            </p14:xfrm>
          </p:contentPart>
        </mc:Choice>
        <mc:Fallback xmlns="">
          <p:pic>
            <p:nvPicPr>
              <p:cNvPr id="7" name="Ink 6"/>
              <p:cNvPicPr/>
              <p:nvPr/>
            </p:nvPicPr>
            <p:blipFill>
              <a:blip r:embed="rId4"/>
              <a:stretch>
                <a:fillRect/>
              </a:stretch>
            </p:blipFill>
            <p:spPr>
              <a:xfrm>
                <a:off x="2068560" y="2881440"/>
                <a:ext cx="6893280" cy="888120"/>
              </a:xfrm>
              <a:prstGeom prst="rect">
                <a:avLst/>
              </a:prstGeom>
            </p:spPr>
          </p:pic>
        </mc:Fallback>
      </mc:AlternateContent>
    </p:spTree>
    <p:extLst>
      <p:ext uri="{BB962C8B-B14F-4D97-AF65-F5344CB8AC3E}">
        <p14:creationId xmlns:p14="http://schemas.microsoft.com/office/powerpoint/2010/main" val="1057175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6" name="Rectangle 5"/>
          <p:cNvSpPr/>
          <p:nvPr/>
        </p:nvSpPr>
        <p:spPr>
          <a:xfrm>
            <a:off x="0" y="4336025"/>
            <a:ext cx="9089953" cy="991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95</a:t>
            </a:fld>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3314880" y="3720240"/>
              <a:ext cx="5635080" cy="586080"/>
            </p14:xfrm>
          </p:contentPart>
        </mc:Choice>
        <mc:Fallback xmlns="">
          <p:pic>
            <p:nvPicPr>
              <p:cNvPr id="7" name="Ink 6"/>
              <p:cNvPicPr/>
              <p:nvPr/>
            </p:nvPicPr>
            <p:blipFill>
              <a:blip r:embed="rId4"/>
              <a:stretch>
                <a:fillRect/>
              </a:stretch>
            </p:blipFill>
            <p:spPr>
              <a:xfrm>
                <a:off x="3299760" y="3710160"/>
                <a:ext cx="5656320" cy="607320"/>
              </a:xfrm>
              <a:prstGeom prst="rect">
                <a:avLst/>
              </a:prstGeom>
            </p:spPr>
          </p:pic>
        </mc:Fallback>
      </mc:AlternateContent>
    </p:spTree>
    <p:extLst>
      <p:ext uri="{BB962C8B-B14F-4D97-AF65-F5344CB8AC3E}">
        <p14:creationId xmlns:p14="http://schemas.microsoft.com/office/powerpoint/2010/main" val="10633422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Transition-based Parsing</a:t>
            </a:r>
          </a:p>
        </p:txBody>
      </p:sp>
      <p:sp>
        <p:nvSpPr>
          <p:cNvPr id="3" name="Footer Placeholder 2"/>
          <p:cNvSpPr>
            <a:spLocks noGrp="1"/>
          </p:cNvSpPr>
          <p:nvPr>
            <p:ph type="ftr" sz="quarter" idx="11"/>
          </p:nvPr>
        </p:nvSpPr>
        <p:spPr/>
        <p:txBody>
          <a:bodyPr/>
          <a:lstStyle/>
          <a:p>
            <a:r>
              <a:rPr lang="en-US"/>
              <a:t>CS 272: Statistical NLP (Winter 2019)</a:t>
            </a:r>
            <a:endParaRPr lang="en-US" dirty="0"/>
          </a:p>
        </p:txBody>
      </p:sp>
      <p:pic>
        <p:nvPicPr>
          <p:cNvPr id="5" name="Picture 4"/>
          <p:cNvPicPr>
            <a:picLocks noChangeAspect="1"/>
          </p:cNvPicPr>
          <p:nvPr/>
        </p:nvPicPr>
        <p:blipFill>
          <a:blip r:embed="rId2"/>
          <a:stretch>
            <a:fillRect/>
          </a:stretch>
        </p:blipFill>
        <p:spPr>
          <a:xfrm>
            <a:off x="0" y="2047077"/>
            <a:ext cx="9089953" cy="3095286"/>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96</a:t>
            </a:fld>
            <a:endParaRPr lang="en-US" dirty="0"/>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604880" y="4410000"/>
              <a:ext cx="6865200" cy="1364040"/>
            </p14:xfrm>
          </p:contentPart>
        </mc:Choice>
        <mc:Fallback xmlns="">
          <p:pic>
            <p:nvPicPr>
              <p:cNvPr id="6" name="Ink 5"/>
              <p:cNvPicPr/>
              <p:nvPr/>
            </p:nvPicPr>
            <p:blipFill>
              <a:blip r:embed="rId4"/>
              <a:stretch>
                <a:fillRect/>
              </a:stretch>
            </p:blipFill>
            <p:spPr>
              <a:xfrm>
                <a:off x="1591200" y="4397400"/>
                <a:ext cx="6885720" cy="1386360"/>
              </a:xfrm>
              <a:prstGeom prst="rect">
                <a:avLst/>
              </a:prstGeom>
            </p:spPr>
          </p:pic>
        </mc:Fallback>
      </mc:AlternateContent>
    </p:spTree>
    <p:extLst>
      <p:ext uri="{BB962C8B-B14F-4D97-AF65-F5344CB8AC3E}">
        <p14:creationId xmlns:p14="http://schemas.microsoft.com/office/powerpoint/2010/main" val="158586472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39028</TotalTime>
  <Words>5301</Words>
  <Application>Microsoft Macintosh PowerPoint</Application>
  <PresentationFormat>On-screen Show (4:3)</PresentationFormat>
  <Paragraphs>875</Paragraphs>
  <Slides>96</Slides>
  <Notes>79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Calibri</vt:lpstr>
      <vt:lpstr>Calibri Light</vt:lpstr>
      <vt:lpstr>Consolas</vt:lpstr>
      <vt:lpstr>Lucida Sans</vt:lpstr>
      <vt:lpstr>Times</vt:lpstr>
      <vt:lpstr>Retrospect</vt:lpstr>
      <vt:lpstr>Reminders</vt:lpstr>
      <vt:lpstr>Grammars and Parsing</vt:lpstr>
      <vt:lpstr>Prescriptive v. Descriptive Grammars</vt:lpstr>
      <vt:lpstr>Limitations of Sequence Tags</vt:lpstr>
      <vt:lpstr>How do words group together in English? </vt:lpstr>
      <vt:lpstr>Constituents</vt:lpstr>
      <vt:lpstr>Constituents and Grammars</vt:lpstr>
      <vt:lpstr>Uses of Parsing</vt:lpstr>
      <vt:lpstr>Basic Grammar: Regular Expr.</vt:lpstr>
      <vt:lpstr>Context Free Grammars</vt:lpstr>
      <vt:lpstr>Context Free Grammars</vt:lpstr>
      <vt:lpstr>Context-Free Grammars</vt:lpstr>
      <vt:lpstr>Context-Free Grammars</vt:lpstr>
      <vt:lpstr>Example CFG</vt:lpstr>
      <vt:lpstr>Example CFG</vt:lpstr>
      <vt:lpstr>Example Parse Tree</vt:lpstr>
      <vt:lpstr>Example Parse Tree</vt:lpstr>
      <vt:lpstr>Example Parse Tree: Brackets</vt:lpstr>
      <vt:lpstr>Example Parse Tree: Brackets</vt:lpstr>
      <vt:lpstr>Types of Sentences</vt:lpstr>
      <vt:lpstr>PowerPoint Presentation</vt:lpstr>
      <vt:lpstr>PowerPoint Presentation</vt:lpstr>
      <vt:lpstr>Clauses versus phrases</vt:lpstr>
      <vt:lpstr>The Noun Phrase</vt:lpstr>
      <vt:lpstr>Complex determiners</vt:lpstr>
      <vt:lpstr>Nominals</vt:lpstr>
      <vt:lpstr>Recursive Noun Phrases</vt:lpstr>
      <vt:lpstr>Recursive Noun Phrases</vt:lpstr>
      <vt:lpstr>Recursive Noun Phrases</vt:lpstr>
      <vt:lpstr>Verb Phrases</vt:lpstr>
      <vt:lpstr>Subcategorization frames</vt:lpstr>
      <vt:lpstr>Expanding our rule set</vt:lpstr>
      <vt:lpstr>Predicate-argument relations </vt:lpstr>
      <vt:lpstr>Coordination</vt:lpstr>
      <vt:lpstr>Source of Grammar?</vt:lpstr>
      <vt:lpstr>Source of Grammar?</vt:lpstr>
      <vt:lpstr>PowerPoint Presentation</vt:lpstr>
      <vt:lpstr>PowerPoint Presentation</vt:lpstr>
      <vt:lpstr>PowerPoint Presentation</vt:lpstr>
      <vt:lpstr>Some of the rules, with counts</vt:lpstr>
      <vt:lpstr>NP rules</vt:lpstr>
      <vt:lpstr>Evaluating Parses</vt:lpstr>
      <vt:lpstr>Evaluating Parses</vt:lpstr>
      <vt:lpstr>Evaluating Parses: Example</vt:lpstr>
      <vt:lpstr>Evaluating Parses: Example</vt:lpstr>
      <vt:lpstr>Outline</vt:lpstr>
      <vt:lpstr>The Parsing Problem</vt:lpstr>
      <vt:lpstr>Left to Right?</vt:lpstr>
      <vt:lpstr>Left to Right?</vt:lpstr>
      <vt:lpstr>Top Down Parsing</vt:lpstr>
      <vt:lpstr>Bottom-up Parsing</vt:lpstr>
      <vt:lpstr>Chomsky Normal Form</vt:lpstr>
      <vt:lpstr>PowerPoint Presentation</vt:lpstr>
      <vt:lpstr>Dynamic Programming</vt:lpstr>
      <vt:lpstr>Dynamic Programming</vt:lpstr>
      <vt:lpstr>CKY Algorithm</vt:lpstr>
      <vt:lpstr>CKY Algorithm</vt:lpstr>
      <vt:lpstr>CKY Algorithm</vt:lpstr>
      <vt:lpstr>CKY Algorithm</vt:lpstr>
      <vt:lpstr>CKY Algorithm: Complexity</vt:lpstr>
      <vt:lpstr>CKY Algorithm: Complexity</vt:lpstr>
      <vt:lpstr>Outline</vt:lpstr>
      <vt:lpstr>Ambiguity: Which parse?</vt:lpstr>
      <vt:lpstr>Finding the Best Parse Tree</vt:lpstr>
      <vt:lpstr>Finding the Best Parse Tree</vt:lpstr>
      <vt:lpstr>Probabilistic CFGs</vt:lpstr>
      <vt:lpstr>Probabilistic CFGs</vt:lpstr>
      <vt:lpstr>Example of a PCFG</vt:lpstr>
      <vt:lpstr>Example of a PCFG</vt:lpstr>
      <vt:lpstr>Estimating the probabilities</vt:lpstr>
      <vt:lpstr>Estimating the probabilities</vt:lpstr>
      <vt:lpstr>The Parsing Problem</vt:lpstr>
      <vt:lpstr>Probabilistic CKY Algorithm</vt:lpstr>
      <vt:lpstr>Lexicalized PCFGs</vt:lpstr>
      <vt:lpstr>Lexicalized PCFGs</vt:lpstr>
      <vt:lpstr>Lexicalizing a CFG</vt:lpstr>
      <vt:lpstr>Lexicalizing a CFG</vt:lpstr>
      <vt:lpstr>Lexicalizing a CFG</vt:lpstr>
      <vt:lpstr>Lexicalizing a CFG</vt:lpstr>
      <vt:lpstr>Lexicalizing a CFG</vt:lpstr>
      <vt:lpstr>Outline</vt:lpstr>
      <vt:lpstr>Dependencies</vt:lpstr>
      <vt:lpstr>Nested Structure = Subtrees</vt:lpstr>
      <vt:lpstr>Dependency Labels</vt:lpstr>
      <vt:lpstr>Dependency Labels</vt:lpstr>
      <vt:lpstr>Dependency Trees</vt:lpstr>
      <vt:lpstr>Projective vs Non-projective</vt:lpstr>
      <vt:lpstr>Evaluating Dependency Parses</vt:lpstr>
      <vt:lpstr>Parsing Algorithms</vt:lpstr>
      <vt:lpstr>Graph-based Parsing</vt:lpstr>
      <vt:lpstr>Transition-based Parsing</vt:lpstr>
      <vt:lpstr>Transition-based Parsing</vt:lpstr>
      <vt:lpstr>Transition-based Parsing</vt:lpstr>
      <vt:lpstr>Transition-based Parsing</vt:lpstr>
      <vt:lpstr>Transition-based Parsing</vt:lpstr>
      <vt:lpstr>Transition-based Parsing</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1949</cp:revision>
  <cp:lastPrinted>2019-04-17T17:14:20Z</cp:lastPrinted>
  <dcterms:created xsi:type="dcterms:W3CDTF">2009-06-12T17:14:38Z</dcterms:created>
  <dcterms:modified xsi:type="dcterms:W3CDTF">2020-02-26T20:20:53Z</dcterms:modified>
</cp:coreProperties>
</file>